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7498F5D-2989-4A41-9043-A6D1639D4A38}" v="2" dt="2026-07-23T10:54:15.46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falasi, Fatma" userId="2bfbd287-c585-4286-8ce4-7ac292a331b3" providerId="ADAL" clId="{CFB4F667-3351-4EF0-9C9D-587703C7E7F5}"/>
    <pc:docChg chg="modSld">
      <pc:chgData name="Alfalasi, Fatma" userId="2bfbd287-c585-4286-8ce4-7ac292a331b3" providerId="ADAL" clId="{CFB4F667-3351-4EF0-9C9D-587703C7E7F5}" dt="2026-07-23T10:54:15.467" v="1" actId="20577"/>
      <pc:docMkLst>
        <pc:docMk/>
      </pc:docMkLst>
      <pc:sldChg chg="modSp mod">
        <pc:chgData name="Alfalasi, Fatma" userId="2bfbd287-c585-4286-8ce4-7ac292a331b3" providerId="ADAL" clId="{CFB4F667-3351-4EF0-9C9D-587703C7E7F5}" dt="2026-07-23T10:54:15.467" v="1" actId="20577"/>
        <pc:sldMkLst>
          <pc:docMk/>
          <pc:sldMk cId="0" sldId="256"/>
        </pc:sldMkLst>
        <pc:spChg chg="mod">
          <ac:chgData name="Alfalasi, Fatma" userId="2bfbd287-c585-4286-8ce4-7ac292a331b3" providerId="ADAL" clId="{CFB4F667-3351-4EF0-9C9D-587703C7E7F5}" dt="2026-07-23T10:54:15.467" v="1" actId="20577"/>
          <ac:spMkLst>
            <pc:docMk/>
            <pc:sldMk cId="0" sldId="256"/>
            <ac:spMk id="7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95A3C7A-FF04-350B-DEB3-7E063EDD0DE8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190500" y="11864340"/>
            <a:ext cx="1857375" cy="13716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AE" sz="900">
                <a:solidFill>
                  <a:srgbClr val="0078D7">
                    <a:alpha val="50000"/>
                  </a:srgbClr>
                </a:solidFill>
                <a:latin typeface="Rockwell" panose="02060603020205020403" pitchFamily="18" charset="0"/>
              </a:rPr>
              <a:t>Information Classification: General</a:t>
            </a:r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39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411480"/>
            <a:ext cx="184731" cy="61555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 sz="3400" b="1">
              <a:solidFill>
                <a:srgbClr val="FFFF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63040" y="438912"/>
            <a:ext cx="184731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 sz="1600" b="1">
              <a:solidFill>
                <a:srgbClr val="FFFFFF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48640" y="1143000"/>
            <a:ext cx="184731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 sz="1800" b="1">
              <a:solidFill>
                <a:srgbClr val="FFFF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8640" y="1600200"/>
            <a:ext cx="2743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200" b="0">
                <a:solidFill>
                  <a:srgbClr val="FFFFFF"/>
                </a:solidFill>
              </a:rPr>
              <a:t>Formerly Africa Health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17620" y="2887685"/>
            <a:ext cx="5208477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4000">
                <a:solidFill>
                  <a:srgbClr val="CCFF33"/>
                </a:solidFill>
                <a:latin typeface="Libre Franklin Medium" pitchFamily="2" charset="0"/>
              </a:rPr>
              <a:t>We’re showcasing 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52545" y="3504821"/>
            <a:ext cx="4716356" cy="132343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4000">
                <a:solidFill>
                  <a:srgbClr val="CCFF33"/>
                </a:solidFill>
                <a:latin typeface="Libre Franklin Medium" pitchFamily="2" charset="0"/>
              </a:rPr>
              <a:t>World Health Expo
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1931" y="6332452"/>
            <a:ext cx="5003293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600">
                <a:solidFill>
                  <a:srgbClr val="FFFFFF"/>
                </a:solidFill>
                <a:latin typeface="Libre Franklin Medium" pitchFamily="2" charset="0"/>
              </a:rPr>
              <a:t>Visit us to discover
the latest innovations</a:t>
            </a:r>
            <a:r>
              <a:rPr sz="3600" b="1">
                <a:solidFill>
                  <a:srgbClr val="FFFFFF"/>
                </a:solidFill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08079" y="8390642"/>
            <a:ext cx="205697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600" b="1">
                <a:solidFill>
                  <a:srgbClr val="CCFF33"/>
                </a:solidFill>
                <a:latin typeface="Libre Franklin Medium" pitchFamily="2" charset="0"/>
              </a:rPr>
              <a:t>› Join me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A1A2639-24A0-6154-C8C5-C2ACE5AB04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4115"/>
            <a:ext cx="3957320" cy="1744685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64C0B46-842B-4EA1-894F-D1BA1D8C7352}"/>
              </a:ext>
            </a:extLst>
          </p:cNvPr>
          <p:cNvCxnSpPr/>
          <p:nvPr/>
        </p:nvCxnSpPr>
        <p:spPr>
          <a:xfrm>
            <a:off x="641005" y="5350213"/>
            <a:ext cx="133765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revision>1</cp:revision>
  <dcterms:created xsi:type="dcterms:W3CDTF">2013-01-27T09:14:16Z</dcterms:created>
  <dcterms:modified xsi:type="dcterms:W3CDTF">2026-07-23T10:55:03Z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bbab825-a111-45e4-86a1-18cee0005896_Enabled">
    <vt:lpwstr>true</vt:lpwstr>
  </property>
  <property fmtid="{D5CDD505-2E9C-101B-9397-08002B2CF9AE}" pid="3" name="MSIP_Label_2bbab825-a111-45e4-86a1-18cee0005896_SetDate">
    <vt:lpwstr>2026-07-23T09:53:23Z</vt:lpwstr>
  </property>
  <property fmtid="{D5CDD505-2E9C-101B-9397-08002B2CF9AE}" pid="4" name="MSIP_Label_2bbab825-a111-45e4-86a1-18cee0005896_Method">
    <vt:lpwstr>Standard</vt:lpwstr>
  </property>
  <property fmtid="{D5CDD505-2E9C-101B-9397-08002B2CF9AE}" pid="5" name="MSIP_Label_2bbab825-a111-45e4-86a1-18cee0005896_Name">
    <vt:lpwstr>2bbab825-a111-45e4-86a1-18cee0005896</vt:lpwstr>
  </property>
  <property fmtid="{D5CDD505-2E9C-101B-9397-08002B2CF9AE}" pid="6" name="MSIP_Label_2bbab825-a111-45e4-86a1-18cee0005896_SiteId">
    <vt:lpwstr>2567d566-604c-408a-8a60-55d0dc9d9d6b</vt:lpwstr>
  </property>
  <property fmtid="{D5CDD505-2E9C-101B-9397-08002B2CF9AE}" pid="7" name="MSIP_Label_2bbab825-a111-45e4-86a1-18cee0005896_ActionId">
    <vt:lpwstr>16c76cbf-8a2d-40b1-9f64-d749aafac3ac</vt:lpwstr>
  </property>
  <property fmtid="{D5CDD505-2E9C-101B-9397-08002B2CF9AE}" pid="8" name="MSIP_Label_2bbab825-a111-45e4-86a1-18cee0005896_ContentBits">
    <vt:lpwstr>2</vt:lpwstr>
  </property>
  <property fmtid="{D5CDD505-2E9C-101B-9397-08002B2CF9AE}" pid="9" name="MSIP_Label_2bbab825-a111-45e4-86a1-18cee0005896_Tag">
    <vt:lpwstr>10, 3, 0, 1</vt:lpwstr>
  </property>
  <property fmtid="{D5CDD505-2E9C-101B-9397-08002B2CF9AE}" pid="10" name="ClassificationContentMarkingFooterLocations">
    <vt:lpwstr>Office Theme:8</vt:lpwstr>
  </property>
  <property fmtid="{D5CDD505-2E9C-101B-9397-08002B2CF9AE}" pid="11" name="ClassificationContentMarkingFooterText">
    <vt:lpwstr>Information Classification: General</vt:lpwstr>
  </property>
</Properties>
</file>