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94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alasi, Fatma" userId="2bfbd287-c585-4286-8ce4-7ac292a331b3" providerId="ADAL" clId="{CFB4F667-3351-4EF0-9C9D-587703C7E7F5}"/>
    <pc:docChg chg="modSld">
      <pc:chgData name="Alfalasi, Fatma" userId="2bfbd287-c585-4286-8ce4-7ac292a331b3" providerId="ADAL" clId="{CFB4F667-3351-4EF0-9C9D-587703C7E7F5}" dt="2026-07-28T07:45:03.171" v="0" actId="20577"/>
      <pc:docMkLst>
        <pc:docMk/>
      </pc:docMkLst>
      <pc:sldChg chg="modSp mod">
        <pc:chgData name="Alfalasi, Fatma" userId="2bfbd287-c585-4286-8ce4-7ac292a331b3" providerId="ADAL" clId="{CFB4F667-3351-4EF0-9C9D-587703C7E7F5}" dt="2026-07-28T07:45:03.171" v="0" actId="20577"/>
        <pc:sldMkLst>
          <pc:docMk/>
          <pc:sldMk cId="0" sldId="256"/>
        </pc:sldMkLst>
        <pc:spChg chg="mod">
          <ac:chgData name="Alfalasi, Fatma" userId="2bfbd287-c585-4286-8ce4-7ac292a331b3" providerId="ADAL" clId="{CFB4F667-3351-4EF0-9C9D-587703C7E7F5}" dt="2026-07-28T07:45:03.171" v="0" actId="20577"/>
          <ac:spMkLst>
            <pc:docMk/>
            <pc:sldMk cId="0" sldId="256"/>
            <ac:spMk id="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0BE809-3114-498E-677B-82BDACE4934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6530340"/>
            <a:ext cx="1857375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E" sz="900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0"/>
              </a:rPr>
              <a:t>Information Classification: General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3C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0080" y="1737360"/>
            <a:ext cx="54864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FFFFFF"/>
                </a:solidFill>
              </a:rPr>
              <a:t>Formerly Africa Health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79" y="2270235"/>
            <a:ext cx="90917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0" dirty="0">
                <a:solidFill>
                  <a:srgbClr val="CDFF3C"/>
                </a:solidFill>
                <a:latin typeface="Libre Franklin Medium" pitchFamily="2" charset="0"/>
              </a:rPr>
              <a:t>We’re showcasing 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78" y="3136334"/>
            <a:ext cx="104524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 dirty="0">
                <a:solidFill>
                  <a:srgbClr val="CDFF3C"/>
                </a:solidFill>
                <a:latin typeface="Libre Franklin Medium" pitchFamily="2" charset="0"/>
              </a:rPr>
              <a:t>World Health Expo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3742" y="4864351"/>
            <a:ext cx="3932487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dirty="0">
                <a:solidFill>
                  <a:srgbClr val="FFFFFF"/>
                </a:solidFill>
                <a:latin typeface="Libre Franklin Medium" pitchFamily="2" charset="0"/>
              </a:rPr>
              <a:t>Visit us to discover
the latest innovations</a:t>
            </a:r>
            <a:r>
              <a:rPr sz="240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79" y="6236672"/>
            <a:ext cx="16001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dirty="0">
                <a:solidFill>
                  <a:srgbClr val="CDFF3C"/>
                </a:solidFill>
                <a:latin typeface="Libre Franklin Medium" pitchFamily="2" charset="0"/>
              </a:rPr>
              <a:t>› Visit us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9B4B058-7009-EDDA-4B81-CA916A169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6600"/>
            <a:ext cx="5039973" cy="22220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2A65B1A-1944-4AA7-00E3-5ED8588FD5F7}"/>
              </a:ext>
            </a:extLst>
          </p:cNvPr>
          <p:cNvCxnSpPr/>
          <p:nvPr/>
        </p:nvCxnSpPr>
        <p:spPr>
          <a:xfrm>
            <a:off x="759823" y="4354285"/>
            <a:ext cx="16001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Libre Franklin Medium</vt:lpstr>
      <vt:lpstr>Rockwell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Alfalasi, Fatma</cp:lastModifiedBy>
  <cp:revision>2</cp:revision>
  <dcterms:created xsi:type="dcterms:W3CDTF">2013-01-27T09:14:16Z</dcterms:created>
  <dcterms:modified xsi:type="dcterms:W3CDTF">2026-07-28T07:45:04Z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bab825-a111-45e4-86a1-18cee0005896_Enabled">
    <vt:lpwstr>true</vt:lpwstr>
  </property>
  <property fmtid="{D5CDD505-2E9C-101B-9397-08002B2CF9AE}" pid="3" name="MSIP_Label_2bbab825-a111-45e4-86a1-18cee0005896_SetDate">
    <vt:lpwstr>2026-07-23T15:04:09Z</vt:lpwstr>
  </property>
  <property fmtid="{D5CDD505-2E9C-101B-9397-08002B2CF9AE}" pid="4" name="MSIP_Label_2bbab825-a111-45e4-86a1-18cee0005896_Method">
    <vt:lpwstr>Standard</vt:lpwstr>
  </property>
  <property fmtid="{D5CDD505-2E9C-101B-9397-08002B2CF9AE}" pid="5" name="MSIP_Label_2bbab825-a111-45e4-86a1-18cee0005896_Name">
    <vt:lpwstr>2bbab825-a111-45e4-86a1-18cee0005896</vt:lpwstr>
  </property>
  <property fmtid="{D5CDD505-2E9C-101B-9397-08002B2CF9AE}" pid="6" name="MSIP_Label_2bbab825-a111-45e4-86a1-18cee0005896_SiteId">
    <vt:lpwstr>2567d566-604c-408a-8a60-55d0dc9d9d6b</vt:lpwstr>
  </property>
  <property fmtid="{D5CDD505-2E9C-101B-9397-08002B2CF9AE}" pid="7" name="MSIP_Label_2bbab825-a111-45e4-86a1-18cee0005896_ActionId">
    <vt:lpwstr>ae1741ab-90b4-4387-8646-26bea7935029</vt:lpwstr>
  </property>
  <property fmtid="{D5CDD505-2E9C-101B-9397-08002B2CF9AE}" pid="8" name="MSIP_Label_2bbab825-a111-45e4-86a1-18cee0005896_ContentBits">
    <vt:lpwstr>2</vt:lpwstr>
  </property>
  <property fmtid="{D5CDD505-2E9C-101B-9397-08002B2CF9AE}" pid="9" name="MSIP_Label_2bbab825-a111-45e4-86a1-18cee0005896_Tag">
    <vt:lpwstr>10, 3, 0, 1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Information Classification: General</vt:lpwstr>
  </property>
</Properties>
</file>