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19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alasi, Fatma" userId="2bfbd287-c585-4286-8ce4-7ac292a331b3" providerId="ADAL" clId="{CFB4F667-3351-4EF0-9C9D-587703C7E7F5}"/>
    <pc:docChg chg="modSld">
      <pc:chgData name="Alfalasi, Fatma" userId="2bfbd287-c585-4286-8ce4-7ac292a331b3" providerId="ADAL" clId="{CFB4F667-3351-4EF0-9C9D-587703C7E7F5}" dt="2026-07-28T07:45:41.108" v="2" actId="1076"/>
      <pc:docMkLst>
        <pc:docMk/>
      </pc:docMkLst>
      <pc:sldChg chg="modSp mod">
        <pc:chgData name="Alfalasi, Fatma" userId="2bfbd287-c585-4286-8ce4-7ac292a331b3" providerId="ADAL" clId="{CFB4F667-3351-4EF0-9C9D-587703C7E7F5}" dt="2026-07-28T07:45:41.108" v="2" actId="1076"/>
        <pc:sldMkLst>
          <pc:docMk/>
          <pc:sldMk cId="0" sldId="256"/>
        </pc:sldMkLst>
        <pc:spChg chg="mod">
          <ac:chgData name="Alfalasi, Fatma" userId="2bfbd287-c585-4286-8ce4-7ac292a331b3" providerId="ADAL" clId="{CFB4F667-3351-4EF0-9C9D-587703C7E7F5}" dt="2026-07-28T07:45:41.108" v="2" actId="1076"/>
          <ac:spMkLst>
            <pc:docMk/>
            <pc:sldMk cId="0" sldId="256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ED01AD-03E2-3601-5486-67796B41026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8816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8640" y="1920240"/>
            <a:ext cx="36576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0">
                <a:solidFill>
                  <a:srgbClr val="FFFFFF"/>
                </a:solidFill>
              </a:rPr>
              <a:t>Formerly Africa Health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7040" y="2730491"/>
            <a:ext cx="85953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0" dirty="0">
                <a:solidFill>
                  <a:srgbClr val="CDFF3C"/>
                </a:solidFill>
                <a:latin typeface="Libre Franklin Medium" pitchFamily="2" charset="0"/>
              </a:rPr>
              <a:t>We’re showcasing 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7040" y="3813771"/>
            <a:ext cx="807284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dirty="0">
                <a:solidFill>
                  <a:srgbClr val="CDFF3C"/>
                </a:solidFill>
                <a:latin typeface="Libre Franklin Medium" pitchFamily="2" charset="0"/>
              </a:rPr>
              <a:t>World Health Expo
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321885"/>
            <a:ext cx="339387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dirty="0">
                <a:solidFill>
                  <a:srgbClr val="FFFFFF"/>
                </a:solidFill>
                <a:latin typeface="Libre Franklin Medium" pitchFamily="2" charset="0"/>
              </a:rPr>
              <a:t>Visit us to discover
the latest innovations</a:t>
            </a:r>
            <a:r>
              <a:rPr sz="2400" b="1" dirty="0">
                <a:solidFill>
                  <a:srgbClr val="FFFFFF"/>
                </a:solidFill>
                <a:latin typeface="Libre Franklin Medium" pitchFamily="2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7692572"/>
            <a:ext cx="160011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 dirty="0">
                <a:solidFill>
                  <a:srgbClr val="CDFF3C"/>
                </a:solidFill>
                <a:latin typeface="Libre Franklin Medium" pitchFamily="2" charset="0"/>
              </a:rPr>
              <a:t>› Visit us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362921-E981-5500-7B04-054631B02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472" y="-129001"/>
            <a:ext cx="5289958" cy="233221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9E0EB84-830A-42EA-4BCC-2FE432228434}"/>
              </a:ext>
            </a:extLst>
          </p:cNvPr>
          <p:cNvCxnSpPr/>
          <p:nvPr/>
        </p:nvCxnSpPr>
        <p:spPr>
          <a:xfrm>
            <a:off x="548640" y="5675086"/>
            <a:ext cx="136724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Libre Franklin Medium</vt:lpstr>
      <vt:lpstr>Rockwell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Alfalasi, Fatma</cp:lastModifiedBy>
  <cp:revision>2</cp:revision>
  <dcterms:created xsi:type="dcterms:W3CDTF">2013-01-27T09:14:16Z</dcterms:created>
  <dcterms:modified xsi:type="dcterms:W3CDTF">2026-07-28T07:45:42Z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2026-07-23T14:54:27Z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00fdb35a-b735-4537-b844-351c8566090b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</Properties>
</file>