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6" r:id="rId5"/>
  </p:sldIdLst>
  <p:sldSz cx="13716000" cy="24382413"/>
  <p:notesSz cx="152400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1301" userDrawn="1">
          <p15:clr>
            <a:srgbClr val="A4A3A4"/>
          </p15:clr>
        </p15:guide>
        <p15:guide id="4" orient="horz" pos="14058" userDrawn="1">
          <p15:clr>
            <a:srgbClr val="A4A3A4"/>
          </p15:clr>
        </p15:guide>
        <p15:guide id="5" pos="4318" userDrawn="1">
          <p15:clr>
            <a:srgbClr val="A4A3A4"/>
          </p15:clr>
        </p15:guide>
        <p15:guide id="6" pos="5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BE1A47-F4C8-764A-AB59-41B795A71B75}" v="6" dt="2026-07-15T06:10:46.33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13"/>
    <p:restoredTop sz="96301"/>
  </p:normalViewPr>
  <p:slideViewPr>
    <p:cSldViewPr snapToGrid="0">
      <p:cViewPr varScale="1">
        <p:scale>
          <a:sx n="33" d="100"/>
          <a:sy n="33" d="100"/>
        </p:scale>
        <p:origin x="4512" y="264"/>
      </p:cViewPr>
      <p:guideLst>
        <p:guide orient="horz" pos="1301"/>
        <p:guide orient="horz" pos="14058"/>
        <p:guide pos="4318"/>
        <p:guide pos="5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604000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32825" y="0"/>
            <a:ext cx="6604000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B781C-C8C4-BD46-80A3-CA485CD24F42}" type="datetimeFigureOut">
              <a:rPr lang="en-AE" smtClean="0"/>
              <a:t>15/07/2026</a:t>
            </a:fld>
            <a:endParaRPr lang="en-A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11825" y="2513013"/>
            <a:ext cx="3816350" cy="6784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4000" y="9675813"/>
            <a:ext cx="12192000" cy="7915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9096038"/>
            <a:ext cx="6604000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32825" y="19096038"/>
            <a:ext cx="6604000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53C1E-EBF5-2245-B2F1-47DE983D224A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88492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4340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1pPr>
    <a:lvl2pPr marL="307168" algn="l" defTabSz="614340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2pPr>
    <a:lvl3pPr marL="614340" algn="l" defTabSz="614340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3pPr>
    <a:lvl4pPr marL="921508" algn="l" defTabSz="614340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4pPr>
    <a:lvl5pPr marL="1228675" algn="l" defTabSz="614340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5pPr>
    <a:lvl6pPr marL="1535852" algn="l" defTabSz="614340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6pPr>
    <a:lvl7pPr marL="1843021" algn="l" defTabSz="614340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7pPr>
    <a:lvl8pPr marL="2150187" algn="l" defTabSz="614340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8pPr>
    <a:lvl9pPr marL="2457361" algn="l" defTabSz="614340" rtl="0" eaLnBrk="1" latinLnBrk="0" hangingPunct="1">
      <a:defRPr sz="8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11825" y="2513013"/>
            <a:ext cx="3816350" cy="6784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53C1E-EBF5-2245-B2F1-47DE983D224A}" type="slidenum">
              <a:rPr lang="en-AE" smtClean="0"/>
              <a:t>1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22962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" y="2"/>
            <a:ext cx="13715994" cy="24382413"/>
          </a:xfrm>
          <a:custGeom>
            <a:avLst/>
            <a:gdLst/>
            <a:ahLst/>
            <a:cxnLst/>
            <a:rect l="l" t="t" r="r" b="b"/>
            <a:pathLst>
              <a:path w="3175000" h="3175000">
                <a:moveTo>
                  <a:pt x="3175000" y="0"/>
                </a:moveTo>
                <a:lnTo>
                  <a:pt x="0" y="0"/>
                </a:lnTo>
                <a:lnTo>
                  <a:pt x="0" y="3175000"/>
                </a:lnTo>
                <a:lnTo>
                  <a:pt x="3175000" y="3175000"/>
                </a:lnTo>
                <a:lnTo>
                  <a:pt x="3175000" y="0"/>
                </a:lnTo>
                <a:close/>
              </a:path>
            </a:pathLst>
          </a:custGeom>
          <a:solidFill>
            <a:srgbClr val="1D3324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66" userDrawn="1">
          <p15:clr>
            <a:srgbClr val="FBAE40"/>
          </p15:clr>
        </p15:guide>
        <p15:guide id="2" pos="431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96C324-ECB8-03CE-0AF5-D29A8635095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98014" y="21025159"/>
            <a:ext cx="10705615" cy="798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5188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12284">
        <a:defRPr>
          <a:latin typeface="+mn-lt"/>
          <a:ea typeface="+mn-ea"/>
          <a:cs typeface="+mn-cs"/>
        </a:defRPr>
      </a:lvl2pPr>
      <a:lvl3pPr marL="624572">
        <a:defRPr>
          <a:latin typeface="+mn-lt"/>
          <a:ea typeface="+mn-ea"/>
          <a:cs typeface="+mn-cs"/>
        </a:defRPr>
      </a:lvl3pPr>
      <a:lvl4pPr marL="936855">
        <a:defRPr>
          <a:latin typeface="+mn-lt"/>
          <a:ea typeface="+mn-ea"/>
          <a:cs typeface="+mn-cs"/>
        </a:defRPr>
      </a:lvl4pPr>
      <a:lvl5pPr marL="1249140">
        <a:defRPr>
          <a:latin typeface="+mn-lt"/>
          <a:ea typeface="+mn-ea"/>
          <a:cs typeface="+mn-cs"/>
        </a:defRPr>
      </a:lvl5pPr>
      <a:lvl6pPr marL="1561424">
        <a:defRPr>
          <a:latin typeface="+mn-lt"/>
          <a:ea typeface="+mn-ea"/>
          <a:cs typeface="+mn-cs"/>
        </a:defRPr>
      </a:lvl6pPr>
      <a:lvl7pPr marL="1873718">
        <a:defRPr>
          <a:latin typeface="+mn-lt"/>
          <a:ea typeface="+mn-ea"/>
          <a:cs typeface="+mn-cs"/>
        </a:defRPr>
      </a:lvl7pPr>
      <a:lvl8pPr marL="2186002">
        <a:defRPr>
          <a:latin typeface="+mn-lt"/>
          <a:ea typeface="+mn-ea"/>
          <a:cs typeface="+mn-cs"/>
        </a:defRPr>
      </a:lvl8pPr>
      <a:lvl9pPr marL="249829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12284">
        <a:defRPr>
          <a:latin typeface="+mn-lt"/>
          <a:ea typeface="+mn-ea"/>
          <a:cs typeface="+mn-cs"/>
        </a:defRPr>
      </a:lvl2pPr>
      <a:lvl3pPr marL="624572">
        <a:defRPr>
          <a:latin typeface="+mn-lt"/>
          <a:ea typeface="+mn-ea"/>
          <a:cs typeface="+mn-cs"/>
        </a:defRPr>
      </a:lvl3pPr>
      <a:lvl4pPr marL="936855">
        <a:defRPr>
          <a:latin typeface="+mn-lt"/>
          <a:ea typeface="+mn-ea"/>
          <a:cs typeface="+mn-cs"/>
        </a:defRPr>
      </a:lvl4pPr>
      <a:lvl5pPr marL="1249140">
        <a:defRPr>
          <a:latin typeface="+mn-lt"/>
          <a:ea typeface="+mn-ea"/>
          <a:cs typeface="+mn-cs"/>
        </a:defRPr>
      </a:lvl5pPr>
      <a:lvl6pPr marL="1561424">
        <a:defRPr>
          <a:latin typeface="+mn-lt"/>
          <a:ea typeface="+mn-ea"/>
          <a:cs typeface="+mn-cs"/>
        </a:defRPr>
      </a:lvl6pPr>
      <a:lvl7pPr marL="1873718">
        <a:defRPr>
          <a:latin typeface="+mn-lt"/>
          <a:ea typeface="+mn-ea"/>
          <a:cs typeface="+mn-cs"/>
        </a:defRPr>
      </a:lvl7pPr>
      <a:lvl8pPr marL="2186002">
        <a:defRPr>
          <a:latin typeface="+mn-lt"/>
          <a:ea typeface="+mn-ea"/>
          <a:cs typeface="+mn-cs"/>
        </a:defRPr>
      </a:lvl8pPr>
      <a:lvl9pPr marL="249829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30264EF-8B03-FC48-4E20-49E374569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0" r="17335" b="29490"/>
          <a:stretch>
            <a:fillRect/>
          </a:stretch>
        </p:blipFill>
        <p:spPr>
          <a:xfrm>
            <a:off x="0" y="12205962"/>
            <a:ext cx="13715554" cy="121764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60F492-AF98-0B66-86EF-E9098D2F14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" y="0"/>
            <a:ext cx="13715554" cy="243832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9E96A8-54E9-7A29-EEE1-502ABA5FC2EE}"/>
              </a:ext>
            </a:extLst>
          </p:cNvPr>
          <p:cNvSpPr txBox="1"/>
          <p:nvPr/>
        </p:nvSpPr>
        <p:spPr>
          <a:xfrm>
            <a:off x="894521" y="9670120"/>
            <a:ext cx="10436087" cy="37314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fontAlgn="t">
              <a:lnSpc>
                <a:spcPts val="1637"/>
              </a:lnSpc>
            </a:pPr>
            <a:r>
              <a:rPr lang="en-US" sz="7500" b="1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I’m</a:t>
            </a:r>
            <a:r>
              <a:rPr lang="en-US" sz="7500" b="1" spc="-13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 </a:t>
            </a:r>
            <a:r>
              <a:rPr lang="en-US" sz="7500" b="1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speaking</a:t>
            </a:r>
            <a:r>
              <a:rPr lang="en-US" sz="7500" b="1" spc="-6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 </a:t>
            </a:r>
            <a:r>
              <a:rPr lang="en-US" sz="7500" b="1" spc="-17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at</a:t>
            </a:r>
            <a:endParaRPr lang="en-US" sz="7500" dirty="0">
              <a:latin typeface="Darker Grotesque SemiBold"/>
              <a:cs typeface="Darker Grotesque SemiBold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8D7C81-EEB7-C03E-15DB-055F23F16112}"/>
              </a:ext>
            </a:extLst>
          </p:cNvPr>
          <p:cNvSpPr txBox="1"/>
          <p:nvPr/>
        </p:nvSpPr>
        <p:spPr>
          <a:xfrm>
            <a:off x="894523" y="10242221"/>
            <a:ext cx="8802370" cy="400750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 defTabSz="1744034" rtl="0" fontAlgn="t">
              <a:lnSpc>
                <a:spcPts val="10000"/>
              </a:lnSpc>
            </a:pPr>
            <a:r>
              <a:rPr lang="en-US" sz="12500" b="1" spc="-17" dirty="0">
                <a:solidFill>
                  <a:schemeClr val="bg1"/>
                </a:solidFill>
                <a:latin typeface="Darker Grotesque SemiBold"/>
                <a:cs typeface="Darker Grotesque SemiBold"/>
              </a:rPr>
              <a:t>WHX </a:t>
            </a:r>
            <a:r>
              <a:rPr lang="en-US" sz="12500" b="1" spc="-6" dirty="0">
                <a:solidFill>
                  <a:srgbClr val="FFFFFF"/>
                </a:solidFill>
                <a:latin typeface="Darker Grotesque SemiBold"/>
                <a:cs typeface="Darker Grotesque SemiBold"/>
              </a:rPr>
              <a:t>Johannesburg 2026</a:t>
            </a:r>
            <a:endParaRPr lang="en-AE" sz="12500" dirty="0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0CB3D09-1064-9992-E50E-4B63FE104E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5" t="17660" r="10101" b="36469"/>
          <a:stretch>
            <a:fillRect/>
          </a:stretch>
        </p:blipFill>
        <p:spPr>
          <a:xfrm>
            <a:off x="750429" y="3690271"/>
            <a:ext cx="6968807" cy="21595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86392B-05B6-B858-893C-92526F4044F8}"/>
              </a:ext>
            </a:extLst>
          </p:cNvPr>
          <p:cNvSpPr txBox="1"/>
          <p:nvPr/>
        </p:nvSpPr>
        <p:spPr>
          <a:xfrm>
            <a:off x="894522" y="6280602"/>
            <a:ext cx="7187576" cy="1409418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fontAlgn="t">
              <a:lnSpc>
                <a:spcPts val="4506"/>
              </a:lnSpc>
            </a:pPr>
            <a:r>
              <a:rPr lang="en-US" sz="5000" dirty="0">
                <a:solidFill>
                  <a:schemeClr val="bg1"/>
                </a:solidFill>
                <a:latin typeface="Darker Grotesque Medium" pitchFamily="2" charset="0"/>
                <a:cs typeface="Darker Grotesque SemiBold"/>
              </a:rPr>
              <a:t>Gallagher Convention Centre,</a:t>
            </a:r>
            <a:br>
              <a:rPr lang="en-US" sz="5000" dirty="0">
                <a:solidFill>
                  <a:schemeClr val="bg1"/>
                </a:solidFill>
                <a:latin typeface="Darker Grotesque Medium" pitchFamily="2" charset="0"/>
                <a:cs typeface="Darker Grotesque SemiBold"/>
              </a:rPr>
            </a:br>
            <a:r>
              <a:rPr lang="en-US" sz="5000" dirty="0">
                <a:solidFill>
                  <a:schemeClr val="bg1"/>
                </a:solidFill>
                <a:latin typeface="Darker Grotesque Medium" pitchFamily="2" charset="0"/>
                <a:cs typeface="Darker Grotesque SemiBold"/>
              </a:rPr>
              <a:t>Johannesburg, South Africa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D5AD82-1D2A-55CA-79C9-9AE3E709D4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893" y="-212651"/>
            <a:ext cx="11677202" cy="57399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886ED8-A784-7F87-08BB-CD011AB6EB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15472" r="17332" b="29404"/>
          <a:stretch>
            <a:fillRect/>
          </a:stretch>
        </p:blipFill>
        <p:spPr>
          <a:xfrm>
            <a:off x="0" y="14877922"/>
            <a:ext cx="13716000" cy="9519248"/>
          </a:xfrm>
          <a:prstGeom prst="rect">
            <a:avLst/>
          </a:prstGeom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id="{24A0ECBB-7D92-4032-A0DA-77E0E34B0E00}"/>
              </a:ext>
            </a:extLst>
          </p:cNvPr>
          <p:cNvSpPr txBox="1"/>
          <p:nvPr/>
        </p:nvSpPr>
        <p:spPr>
          <a:xfrm>
            <a:off x="1519722" y="16138415"/>
            <a:ext cx="3803330" cy="5482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317" algn="l" fontAlgn="ctr">
              <a:lnSpc>
                <a:spcPts val="2728"/>
              </a:lnSpc>
            </a:pPr>
            <a:r>
              <a:rPr lang="en-US" sz="7500" b="1" spc="-6" dirty="0">
                <a:solidFill>
                  <a:srgbClr val="FFFFFF"/>
                </a:solidFill>
                <a:latin typeface="Darker Grotesque SemiBold"/>
                <a:cs typeface="Darker Grotesque SemiBold"/>
              </a:rPr>
              <a:t>Join me</a:t>
            </a:r>
            <a:endParaRPr sz="7500" dirty="0">
              <a:latin typeface="Darker Grotesque SemiBold"/>
              <a:cs typeface="Darker Grotesque SemiBold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9B128DC-378F-86B1-DD76-0B4BE10183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12320" y="15742039"/>
            <a:ext cx="453744" cy="9074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21735033FF18438959E53FA1C9321E" ma:contentTypeVersion="18" ma:contentTypeDescription="Create a new document." ma:contentTypeScope="" ma:versionID="99fe3fb9efff3c640c0236088b03dbcf">
  <xsd:schema xmlns:xsd="http://www.w3.org/2001/XMLSchema" xmlns:xs="http://www.w3.org/2001/XMLSchema" xmlns:p="http://schemas.microsoft.com/office/2006/metadata/properties" xmlns:ns1="http://schemas.microsoft.com/sharepoint/v3" xmlns:ns2="44d030d3-8934-4b4d-9fef-c729371ef614" xmlns:ns3="8cfecb0d-e2da-4fb2-87ac-f0eba785837a" xmlns:ns4="http://schemas.microsoft.com/sharepoint/v4" targetNamespace="http://schemas.microsoft.com/office/2006/metadata/properties" ma:root="true" ma:fieldsID="b6d119187993c4cadc36d7661f99169c" ns1:_="" ns2:_="" ns3:_="" ns4:_="">
    <xsd:import namespace="http://schemas.microsoft.com/sharepoint/v3"/>
    <xsd:import namespace="44d030d3-8934-4b4d-9fef-c729371ef614"/>
    <xsd:import namespace="8cfecb0d-e2da-4fb2-87ac-f0eba785837a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3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4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030d3-8934-4b4d-9fef-c729371ef61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ArchiverLinkFileType" ma:index="21" nillable="true" ma:displayName="ArchiverLinkFileType" ma:hidden="true" ma:internalName="ArchiverLinkFileTyp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ecb0d-e2da-4fb2-87ac-f0eba785837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b5be5da-3cd2-40a0-bcec-a7742c033c2d}" ma:internalName="TaxCatchAll" ma:showField="CatchAllData" ma:web="8cfecb0d-e2da-4fb2-87ac-f0eba78583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fecb0d-e2da-4fb2-87ac-f0eba785837a" xsi:nil="true"/>
    <ArchiverLinkFileType xmlns="44d030d3-8934-4b4d-9fef-c729371ef614" xsi:nil="true"/>
    <IconOverlay xmlns="http://schemas.microsoft.com/sharepoint/v4" xsi:nil="true"/>
    <lcf76f155ced4ddcb4097134ff3c332f xmlns="44d030d3-8934-4b4d-9fef-c729371ef61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137EF3-33E8-4509-8040-988CF8AAD4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4DAEF8-3961-4C3B-98DB-150C2A219A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4d030d3-8934-4b4d-9fef-c729371ef614"/>
    <ds:schemaRef ds:uri="8cfecb0d-e2da-4fb2-87ac-f0eba785837a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AB21F7-954F-4246-8B73-6661E1C145AF}">
  <ds:schemaRefs>
    <ds:schemaRef ds:uri="44d030d3-8934-4b4d-9fef-c729371ef614"/>
    <ds:schemaRef ds:uri="http://schemas.microsoft.com/sharepoint/v4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8cfecb0d-e2da-4fb2-87ac-f0eba785837a"/>
    <ds:schemaRef ds:uri="http://schemas.microsoft.com/sharepoint/v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18</Words>
  <Application>Microsoft Macintosh PowerPoint</Application>
  <PresentationFormat>Custom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Darker Grotesque Medium</vt:lpstr>
      <vt:lpstr>Darker Grotesque SemiBold</vt:lpstr>
      <vt:lpstr>Rockwell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26_7953_SPEAKER RESOURCES</dc:title>
  <cp:lastModifiedBy>Shahul, Nysam</cp:lastModifiedBy>
  <cp:revision>5</cp:revision>
  <dcterms:created xsi:type="dcterms:W3CDTF">2026-07-15T04:03:39Z</dcterms:created>
  <dcterms:modified xsi:type="dcterms:W3CDTF">2026-07-15T06:46:04Z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2026-07-15T00:00:00Z</vt:filetime>
  </property>
  <property fmtid="{D5CDD505-2E9C-101B-9397-08002B2CF9AE}" pid="3" name="Creator">
    <vt:lpwstr>Adobe Illustrator 30.5 (Macintosh)</vt:lpwstr>
  </property>
  <property fmtid="{D5CDD505-2E9C-101B-9397-08002B2CF9AE}" pid="4" name="LastSaved">
    <vt:filetime>2026-07-15T00:00:00Z</vt:filetime>
  </property>
  <property fmtid="{D5CDD505-2E9C-101B-9397-08002B2CF9AE}" pid="5" name="Producer">
    <vt:lpwstr>Adobe PDF library 18.00</vt:lpwstr>
  </property>
  <property fmtid="{D5CDD505-2E9C-101B-9397-08002B2CF9AE}" pid="6" name="MSIP_Label_2bbab825-a111-45e4-86a1-18cee0005896_Enabled">
    <vt:lpwstr>true</vt:lpwstr>
  </property>
  <property fmtid="{D5CDD505-2E9C-101B-9397-08002B2CF9AE}" pid="7" name="MSIP_Label_2bbab825-a111-45e4-86a1-18cee0005896_SetDate">
    <vt:lpwstr>2026-07-15T05:14:54Z</vt:lpwstr>
  </property>
  <property fmtid="{D5CDD505-2E9C-101B-9397-08002B2CF9AE}" pid="8" name="MSIP_Label_2bbab825-a111-45e4-86a1-18cee0005896_Method">
    <vt:lpwstr>Standard</vt:lpwstr>
  </property>
  <property fmtid="{D5CDD505-2E9C-101B-9397-08002B2CF9AE}" pid="9" name="MSIP_Label_2bbab825-a111-45e4-86a1-18cee0005896_Name">
    <vt:lpwstr>2bbab825-a111-45e4-86a1-18cee0005896</vt:lpwstr>
  </property>
  <property fmtid="{D5CDD505-2E9C-101B-9397-08002B2CF9AE}" pid="10" name="MSIP_Label_2bbab825-a111-45e4-86a1-18cee0005896_SiteId">
    <vt:lpwstr>2567d566-604c-408a-8a60-55d0dc9d9d6b</vt:lpwstr>
  </property>
  <property fmtid="{D5CDD505-2E9C-101B-9397-08002B2CF9AE}" pid="11" name="MSIP_Label_2bbab825-a111-45e4-86a1-18cee0005896_ActionId">
    <vt:lpwstr>0412c56d-f1dd-413e-a7ec-33cedbb5e34f</vt:lpwstr>
  </property>
  <property fmtid="{D5CDD505-2E9C-101B-9397-08002B2CF9AE}" pid="12" name="MSIP_Label_2bbab825-a111-45e4-86a1-18cee0005896_ContentBits">
    <vt:lpwstr>2</vt:lpwstr>
  </property>
  <property fmtid="{D5CDD505-2E9C-101B-9397-08002B2CF9AE}" pid="13" name="MSIP_Label_2bbab825-a111-45e4-86a1-18cee0005896_Tag">
    <vt:lpwstr>50, 3, 0, 1</vt:lpwstr>
  </property>
  <property fmtid="{D5CDD505-2E9C-101B-9397-08002B2CF9AE}" pid="14" name="ClassificationContentMarkingFooterLocations">
    <vt:lpwstr>Office Theme:8</vt:lpwstr>
  </property>
  <property fmtid="{D5CDD505-2E9C-101B-9397-08002B2CF9AE}" pid="15" name="ClassificationContentMarkingFooterText">
    <vt:lpwstr>Information Classification: General</vt:lpwstr>
  </property>
  <property fmtid="{D5CDD505-2E9C-101B-9397-08002B2CF9AE}" pid="16" name="ContentTypeId">
    <vt:lpwstr>0x010100CE21735033FF18438959E53FA1C9321E</vt:lpwstr>
  </property>
  <property fmtid="{D5CDD505-2E9C-101B-9397-08002B2CF9AE}" pid="17" name="MediaServiceImageTags">
    <vt:lpwstr/>
  </property>
</Properties>
</file>