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sldIdLst>
    <p:sldId id="256" r:id="rId5"/>
  </p:sldIdLst>
  <p:sldSz cx="3810000" cy="3175000"/>
  <p:notesSz cx="3810000" cy="3175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FF58"/>
    <a:srgbClr val="1534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1680" y="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alasi, Fatma" userId="2bfbd287-c585-4286-8ce4-7ac292a331b3" providerId="ADAL" clId="{CFB4F667-3351-4EF0-9C9D-587703C7E7F5}"/>
    <pc:docChg chg="undo custSel addSld delSld modSld">
      <pc:chgData name="Alfalasi, Fatma" userId="2bfbd287-c585-4286-8ce4-7ac292a331b3" providerId="ADAL" clId="{CFB4F667-3351-4EF0-9C9D-587703C7E7F5}" dt="2026-07-23T09:33:54.879" v="5" actId="680"/>
      <pc:docMkLst>
        <pc:docMk/>
      </pc:docMkLst>
      <pc:sldChg chg="modSp mod">
        <pc:chgData name="Alfalasi, Fatma" userId="2bfbd287-c585-4286-8ce4-7ac292a331b3" providerId="ADAL" clId="{CFB4F667-3351-4EF0-9C9D-587703C7E7F5}" dt="2026-07-23T09:09:54.241" v="3" actId="1076"/>
        <pc:sldMkLst>
          <pc:docMk/>
          <pc:sldMk cId="0" sldId="256"/>
        </pc:sldMkLst>
        <pc:spChg chg="mod">
          <ac:chgData name="Alfalasi, Fatma" userId="2bfbd287-c585-4286-8ce4-7ac292a331b3" providerId="ADAL" clId="{CFB4F667-3351-4EF0-9C9D-587703C7E7F5}" dt="2026-07-23T09:09:39.757" v="1" actId="1076"/>
          <ac:spMkLst>
            <pc:docMk/>
            <pc:sldMk cId="0" sldId="256"/>
            <ac:spMk id="9" creationId="{756532CE-913B-603F-FA05-2C86832C8A1D}"/>
          </ac:spMkLst>
        </pc:spChg>
        <pc:spChg chg="mod">
          <ac:chgData name="Alfalasi, Fatma" userId="2bfbd287-c585-4286-8ce4-7ac292a331b3" providerId="ADAL" clId="{CFB4F667-3351-4EF0-9C9D-587703C7E7F5}" dt="2026-07-23T09:09:54.241" v="3" actId="1076"/>
          <ac:spMkLst>
            <pc:docMk/>
            <pc:sldMk cId="0" sldId="256"/>
            <ac:spMk id="10" creationId="{08C5309A-0106-5AA0-1A8D-E96A24A76798}"/>
          </ac:spMkLst>
        </pc:spChg>
      </pc:sldChg>
      <pc:sldChg chg="new del">
        <pc:chgData name="Alfalasi, Fatma" userId="2bfbd287-c585-4286-8ce4-7ac292a331b3" providerId="ADAL" clId="{CFB4F667-3351-4EF0-9C9D-587703C7E7F5}" dt="2026-07-23T09:33:54.879" v="5" actId="680"/>
        <pc:sldMkLst>
          <pc:docMk/>
          <pc:sldMk cId="1934086879" sldId="25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651000" cy="1587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157413" y="0"/>
            <a:ext cx="1651000" cy="1587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EB10D2-F843-41AC-86E0-0760E7B94847}" type="datetimeFigureOut">
              <a:rPr lang="en-AE" smtClean="0"/>
              <a:t>23/07/2026</a:t>
            </a:fld>
            <a:endParaRPr lang="en-A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62063" y="396875"/>
            <a:ext cx="1285875" cy="1071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81000" y="1528763"/>
            <a:ext cx="3048000" cy="12493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3016250"/>
            <a:ext cx="1651000" cy="1587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157413" y="3016250"/>
            <a:ext cx="1651000" cy="1587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EDE73D-E48B-4A25-81C5-866A5D90CEB4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228282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EDE73D-E48B-4A25-81C5-866A5D90CEB4}" type="slidenum">
              <a:rPr lang="en-AE" smtClean="0"/>
              <a:t>1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888173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85750" y="984250"/>
            <a:ext cx="3238500" cy="666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71500" y="1778000"/>
            <a:ext cx="2667000" cy="793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90500" y="730250"/>
            <a:ext cx="1657350" cy="2095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962150" y="730250"/>
            <a:ext cx="1657350" cy="2095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3810000" cy="3175000"/>
          </a:xfrm>
          <a:custGeom>
            <a:avLst/>
            <a:gdLst/>
            <a:ahLst/>
            <a:cxnLst/>
            <a:rect l="l" t="t" r="r" b="b"/>
            <a:pathLst>
              <a:path w="3810000" h="3175000">
                <a:moveTo>
                  <a:pt x="3810000" y="3175000"/>
                </a:moveTo>
                <a:lnTo>
                  <a:pt x="0" y="3175000"/>
                </a:lnTo>
                <a:lnTo>
                  <a:pt x="0" y="0"/>
                </a:lnTo>
                <a:lnTo>
                  <a:pt x="3810000" y="0"/>
                </a:lnTo>
                <a:lnTo>
                  <a:pt x="3810000" y="3175000"/>
                </a:lnTo>
                <a:close/>
              </a:path>
            </a:pathLst>
          </a:custGeom>
          <a:solidFill>
            <a:srgbClr val="1534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92100" y="2578100"/>
            <a:ext cx="657860" cy="306705"/>
          </a:xfrm>
          <a:custGeom>
            <a:avLst/>
            <a:gdLst/>
            <a:ahLst/>
            <a:cxnLst/>
            <a:rect l="l" t="t" r="r" b="b"/>
            <a:pathLst>
              <a:path w="657860" h="306705">
                <a:moveTo>
                  <a:pt x="613260" y="306496"/>
                </a:moveTo>
                <a:lnTo>
                  <a:pt x="44063" y="306496"/>
                </a:lnTo>
                <a:lnTo>
                  <a:pt x="37583" y="305207"/>
                </a:lnTo>
                <a:lnTo>
                  <a:pt x="6444" y="281360"/>
                </a:lnTo>
                <a:lnTo>
                  <a:pt x="0" y="262433"/>
                </a:lnTo>
                <a:lnTo>
                  <a:pt x="0" y="255696"/>
                </a:lnTo>
                <a:lnTo>
                  <a:pt x="0" y="44063"/>
                </a:lnTo>
                <a:lnTo>
                  <a:pt x="19642" y="10115"/>
                </a:lnTo>
                <a:lnTo>
                  <a:pt x="44063" y="0"/>
                </a:lnTo>
                <a:lnTo>
                  <a:pt x="613260" y="0"/>
                </a:lnTo>
                <a:lnTo>
                  <a:pt x="647208" y="19642"/>
                </a:lnTo>
                <a:lnTo>
                  <a:pt x="657323" y="44063"/>
                </a:lnTo>
                <a:lnTo>
                  <a:pt x="657323" y="262433"/>
                </a:lnTo>
                <a:lnTo>
                  <a:pt x="637681" y="296380"/>
                </a:lnTo>
                <a:lnTo>
                  <a:pt x="619740" y="305207"/>
                </a:lnTo>
                <a:lnTo>
                  <a:pt x="613260" y="306496"/>
                </a:lnTo>
                <a:close/>
              </a:path>
            </a:pathLst>
          </a:custGeom>
          <a:solidFill>
            <a:srgbClr val="D0FF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0500" y="127000"/>
            <a:ext cx="3429000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0500" y="730250"/>
            <a:ext cx="3429000" cy="2095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95400" y="2952750"/>
            <a:ext cx="1219200" cy="158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90500" y="2952750"/>
            <a:ext cx="876300" cy="158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743200" y="2952750"/>
            <a:ext cx="876300" cy="158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C805F0-EE10-CB63-BE92-5F5169EF05F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2847340"/>
            <a:ext cx="1857375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E" sz="900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0"/>
              </a:rPr>
              <a:t>Information Classification: General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600" y="1100187"/>
            <a:ext cx="3352800" cy="654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460"/>
              </a:lnSpc>
              <a:spcBef>
                <a:spcPts val="100"/>
              </a:spcBef>
            </a:pPr>
            <a:r>
              <a:rPr lang="en-US" sz="2100" spc="-40" dirty="0">
                <a:solidFill>
                  <a:srgbClr val="D0FF58"/>
                </a:solidFill>
                <a:latin typeface="Libre Franklin Medium"/>
                <a:cs typeface="Libre Franklin Medium"/>
              </a:rPr>
              <a:t>We’re</a:t>
            </a:r>
            <a:r>
              <a:rPr lang="en-US" sz="2100" spc="-75" dirty="0">
                <a:solidFill>
                  <a:srgbClr val="D0FF58"/>
                </a:solidFill>
                <a:latin typeface="Libre Franklin Medium"/>
                <a:cs typeface="Libre Franklin Medium"/>
              </a:rPr>
              <a:t> </a:t>
            </a:r>
            <a:r>
              <a:rPr lang="en-US" sz="2100" spc="-10" dirty="0">
                <a:solidFill>
                  <a:srgbClr val="D0FF58"/>
                </a:solidFill>
                <a:latin typeface="Libre Franklin Medium"/>
                <a:cs typeface="Libre Franklin Medium"/>
              </a:rPr>
              <a:t>showcasing at WHX in Johannesburg 2026.</a:t>
            </a:r>
            <a:endParaRPr lang="en-US" sz="2100" dirty="0">
              <a:latin typeface="Libre Franklin Medium"/>
              <a:cs typeface="Libre Franklin Medium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6220" y="803539"/>
            <a:ext cx="2169160" cy="159018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lang="en-US" sz="800" dirty="0">
                <a:solidFill>
                  <a:schemeClr val="bg1"/>
                </a:solidFill>
                <a:latin typeface="Libre Franklin Medium"/>
                <a:cs typeface="Libre Franklin Medium"/>
              </a:rPr>
              <a:t>Formerly Africa Health</a:t>
            </a:r>
            <a:endParaRPr sz="800" dirty="0">
              <a:solidFill>
                <a:schemeClr val="bg1"/>
              </a:solidFill>
              <a:latin typeface="Libre Franklin Medium"/>
              <a:cs typeface="Libre Franklin Medium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91F893B-74EA-3F38-A762-C3328A2F4E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689"/>
            <a:ext cx="1905000" cy="83986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3CD53E2-5D46-0E5B-8F6D-F1EA33045A40}"/>
              </a:ext>
            </a:extLst>
          </p:cNvPr>
          <p:cNvSpPr/>
          <p:nvPr/>
        </p:nvSpPr>
        <p:spPr>
          <a:xfrm>
            <a:off x="152400" y="2349500"/>
            <a:ext cx="1981200" cy="702811"/>
          </a:xfrm>
          <a:prstGeom prst="rect">
            <a:avLst/>
          </a:prstGeom>
          <a:solidFill>
            <a:srgbClr val="153424"/>
          </a:solidFill>
          <a:ln>
            <a:solidFill>
              <a:srgbClr val="1534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14C03C1-331D-2516-2415-8DB7551CE466}"/>
              </a:ext>
            </a:extLst>
          </p:cNvPr>
          <p:cNvCxnSpPr/>
          <p:nvPr/>
        </p:nvCxnSpPr>
        <p:spPr>
          <a:xfrm>
            <a:off x="236220" y="1968500"/>
            <a:ext cx="60198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89393D0-EC18-5570-71BE-8C061287FFCB}"/>
              </a:ext>
            </a:extLst>
          </p:cNvPr>
          <p:cNvSpPr txBox="1"/>
          <p:nvPr/>
        </p:nvSpPr>
        <p:spPr>
          <a:xfrm>
            <a:off x="152400" y="2040796"/>
            <a:ext cx="2430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Visit us to </a:t>
            </a:r>
            <a:r>
              <a:rPr lang="en-US" sz="1200" dirty="0">
                <a:solidFill>
                  <a:schemeClr val="bg1"/>
                </a:solidFill>
                <a:latin typeface="Libre Franklin Medium" pitchFamily="2" charset="0"/>
              </a:rPr>
              <a:t>discover</a:t>
            </a:r>
          </a:p>
          <a:p>
            <a:r>
              <a:rPr lang="en-US" sz="1200" dirty="0">
                <a:solidFill>
                  <a:schemeClr val="bg1"/>
                </a:solidFill>
              </a:rPr>
              <a:t>the latest innovations </a:t>
            </a:r>
            <a:endParaRPr lang="en-AE" sz="12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6532CE-913B-603F-FA05-2C86832C8A1D}"/>
              </a:ext>
            </a:extLst>
          </p:cNvPr>
          <p:cNvSpPr txBox="1"/>
          <p:nvPr/>
        </p:nvSpPr>
        <p:spPr>
          <a:xfrm>
            <a:off x="295910" y="2635156"/>
            <a:ext cx="13131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D0FF58"/>
                </a:solidFill>
                <a:latin typeface="Libre Franklin Medium" pitchFamily="2" charset="0"/>
              </a:rPr>
              <a:t>Visit Us</a:t>
            </a:r>
            <a:endParaRPr lang="en-AE" sz="1400" dirty="0">
              <a:solidFill>
                <a:srgbClr val="D0FF58"/>
              </a:solidFill>
              <a:latin typeface="Libre Franklin Medium" pitchFamily="2" charset="0"/>
            </a:endParaRPr>
          </a:p>
        </p:txBody>
      </p:sp>
      <p:sp>
        <p:nvSpPr>
          <p:cNvPr id="10" name="L-Shape 9">
            <a:extLst>
              <a:ext uri="{FF2B5EF4-FFF2-40B4-BE49-F238E27FC236}">
                <a16:creationId xmlns:a16="http://schemas.microsoft.com/office/drawing/2014/main" id="{08C5309A-0106-5AA0-1A8D-E96A24A76798}"/>
              </a:ext>
            </a:extLst>
          </p:cNvPr>
          <p:cNvSpPr/>
          <p:nvPr/>
        </p:nvSpPr>
        <p:spPr>
          <a:xfrm rot="13308210">
            <a:off x="192379" y="2702403"/>
            <a:ext cx="152400" cy="178151"/>
          </a:xfrm>
          <a:prstGeom prst="corner">
            <a:avLst/>
          </a:prstGeom>
          <a:solidFill>
            <a:srgbClr val="D0FF5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96aceff-cf93-471e-b5cd-8d01316bb703" xsi:nil="true"/>
    <lcf76f155ced4ddcb4097134ff3c332f xmlns="17f3e685-304c-4b5f-b01d-d2a276301343">
      <Terms xmlns="http://schemas.microsoft.com/office/infopath/2007/PartnerControls"/>
    </lcf76f155ced4ddcb4097134ff3c332f>
    <Date xmlns="17f3e685-304c-4b5f-b01d-d2a276301343" xsi:nil="true"/>
    <IconOverlay xmlns="http://schemas.microsoft.com/sharepoint/v4" xsi:nil="true"/>
    <ArchiverLinkFileType xmlns="17f3e685-304c-4b5f-b01d-d2a27630134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0F7AE450B0494789EA3F43E3C63817" ma:contentTypeVersion="25" ma:contentTypeDescription="Create a new document." ma:contentTypeScope="" ma:versionID="5ddf6b94757192a29be5dad612587a43">
  <xsd:schema xmlns:xsd="http://www.w3.org/2001/XMLSchema" xmlns:xs="http://www.w3.org/2001/XMLSchema" xmlns:p="http://schemas.microsoft.com/office/2006/metadata/properties" xmlns:ns1="http://schemas.microsoft.com/sharepoint/v3" xmlns:ns2="17f3e685-304c-4b5f-b01d-d2a276301343" xmlns:ns3="996aceff-cf93-471e-b5cd-8d01316bb703" xmlns:ns4="http://schemas.microsoft.com/sharepoint/v4" targetNamespace="http://schemas.microsoft.com/office/2006/metadata/properties" ma:root="true" ma:fieldsID="cb93f8527166cab895d5965b64517696" ns1:_="" ns2:_="" ns3:_="" ns4:_="">
    <xsd:import namespace="http://schemas.microsoft.com/sharepoint/v3"/>
    <xsd:import namespace="17f3e685-304c-4b5f-b01d-d2a276301343"/>
    <xsd:import namespace="996aceff-cf93-471e-b5cd-8d01316bb703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Date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  <xsd:element ref="ns2:ArchiverLinkFileType" minOccurs="0"/>
                <xsd:element ref="ns4:IconOverlay" minOccurs="0"/>
                <xsd:element ref="ns1:_vti_ItemDeclaredRecord" minOccurs="0"/>
                <xsd:element ref="ns1:_vti_ItemHoldRecord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29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30" nillable="true" ma:displayName="Hold and Record Status" ma:decimals="0" ma:hidden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f3e685-304c-4b5f-b01d-d2a2763013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Date" ma:index="20" nillable="true" ma:displayName="Date" ma:description="10/10/2021" ma:format="DateTime" ma:internalName="Date">
      <xsd:simpleType>
        <xsd:restriction base="dms:DateTim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ArchiverLinkFileType" ma:index="27" nillable="true" ma:displayName="ArchiverLinkFileType" ma:hidden="true" ma:internalName="ArchiverLinkFileTyp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6aceff-cf93-471e-b5cd-8d01316bb703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2ae8566-1e59-4fab-8926-708f14f4f264}" ma:internalName="TaxCatchAll" ma:showField="CatchAllData" ma:web="996aceff-cf93-471e-b5cd-8d01316bb7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8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153516-198E-49E9-8D34-D17C88B3333C}">
  <ds:schemaRefs>
    <ds:schemaRef ds:uri="http://schemas.microsoft.com/office/2006/metadata/properties"/>
    <ds:schemaRef ds:uri="http://schemas.microsoft.com/office/infopath/2007/PartnerControls"/>
    <ds:schemaRef ds:uri="996aceff-cf93-471e-b5cd-8d01316bb703"/>
    <ds:schemaRef ds:uri="17f3e685-304c-4b5f-b01d-d2a276301343"/>
    <ds:schemaRef ds:uri="http://schemas.microsoft.com/sharepoint/v4"/>
  </ds:schemaRefs>
</ds:datastoreItem>
</file>

<file path=customXml/itemProps2.xml><?xml version="1.0" encoding="utf-8"?>
<ds:datastoreItem xmlns:ds="http://schemas.openxmlformats.org/officeDocument/2006/customXml" ds:itemID="{9B1B3A6C-8C75-4126-8711-04230925A1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91E985-3207-4297-BDBE-098A15D2A4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7f3e685-304c-4b5f-b01d-d2a276301343"/>
    <ds:schemaRef ds:uri="996aceff-cf93-471e-b5cd-8d01316bb703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21</Words>
  <Application>Microsoft Office PowerPoint</Application>
  <PresentationFormat>Custom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Calibri</vt:lpstr>
      <vt:lpstr>Libre Franklin Medium</vt:lpstr>
      <vt:lpstr>Rockwell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Alfalasi, Fatma</cp:lastModifiedBy>
  <cp:revision>2</cp:revision>
  <dcterms:created xsi:type="dcterms:W3CDTF">2025-03-23T02:43:57Z</dcterms:created>
  <dcterms:modified xsi:type="dcterms:W3CDTF">2026-07-23T09:34:04Z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2025-03-23T00:00:00Z</vt:filetime>
  </property>
  <property fmtid="{D5CDD505-2E9C-101B-9397-08002B2CF9AE}" pid="3" name="Producer">
    <vt:lpwstr>Adobe XD</vt:lpwstr>
  </property>
  <property fmtid="{D5CDD505-2E9C-101B-9397-08002B2CF9AE}" pid="4" name="LastSaved">
    <vt:filetime>2025-03-23T00:00:00Z</vt:filetime>
  </property>
  <property fmtid="{D5CDD505-2E9C-101B-9397-08002B2CF9AE}" pid="5" name="ContentTypeId">
    <vt:lpwstr>0x010100B00F7AE450B0494789EA3F43E3C63817</vt:lpwstr>
  </property>
  <property fmtid="{D5CDD505-2E9C-101B-9397-08002B2CF9AE}" pid="6" name="MSIP_Label_2bbab825-a111-45e4-86a1-18cee0005896_Enabled">
    <vt:lpwstr>true</vt:lpwstr>
  </property>
  <property fmtid="{D5CDD505-2E9C-101B-9397-08002B2CF9AE}" pid="7" name="MSIP_Label_2bbab825-a111-45e4-86a1-18cee0005896_SetDate">
    <vt:lpwstr>2026-07-22T12:24:32Z</vt:lpwstr>
  </property>
  <property fmtid="{D5CDD505-2E9C-101B-9397-08002B2CF9AE}" pid="8" name="MSIP_Label_2bbab825-a111-45e4-86a1-18cee0005896_Method">
    <vt:lpwstr>Standard</vt:lpwstr>
  </property>
  <property fmtid="{D5CDD505-2E9C-101B-9397-08002B2CF9AE}" pid="9" name="MSIP_Label_2bbab825-a111-45e4-86a1-18cee0005896_Name">
    <vt:lpwstr>2bbab825-a111-45e4-86a1-18cee0005896</vt:lpwstr>
  </property>
  <property fmtid="{D5CDD505-2E9C-101B-9397-08002B2CF9AE}" pid="10" name="MSIP_Label_2bbab825-a111-45e4-86a1-18cee0005896_SiteId">
    <vt:lpwstr>2567d566-604c-408a-8a60-55d0dc9d9d6b</vt:lpwstr>
  </property>
  <property fmtid="{D5CDD505-2E9C-101B-9397-08002B2CF9AE}" pid="11" name="MSIP_Label_2bbab825-a111-45e4-86a1-18cee0005896_ActionId">
    <vt:lpwstr>56013644-1d91-48ff-a637-4ea2a84a3577</vt:lpwstr>
  </property>
  <property fmtid="{D5CDD505-2E9C-101B-9397-08002B2CF9AE}" pid="12" name="MSIP_Label_2bbab825-a111-45e4-86a1-18cee0005896_ContentBits">
    <vt:lpwstr>2</vt:lpwstr>
  </property>
  <property fmtid="{D5CDD505-2E9C-101B-9397-08002B2CF9AE}" pid="13" name="MSIP_Label_2bbab825-a111-45e4-86a1-18cee0005896_Tag">
    <vt:lpwstr>10, 3, 0, 1</vt:lpwstr>
  </property>
  <property fmtid="{D5CDD505-2E9C-101B-9397-08002B2CF9AE}" pid="14" name="ClassificationContentMarkingFooterLocations">
    <vt:lpwstr>Office Theme:8</vt:lpwstr>
  </property>
  <property fmtid="{D5CDD505-2E9C-101B-9397-08002B2CF9AE}" pid="15" name="ClassificationContentMarkingFooterText">
    <vt:lpwstr>Information Classification: General</vt:lpwstr>
  </property>
</Properties>
</file>