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3657600" cy="6500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246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083800-9D87-14C1-5DDA-D38432B0A26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6173153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0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3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0040" y="1625155"/>
            <a:ext cx="3778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C7FF41"/>
                </a:solidFill>
              </a:defRPr>
            </a:pPr>
            <a:r>
              <a:rPr sz="2000" dirty="0">
                <a:latin typeface="Libre Franklin Medium" pitchFamily="2" charset="0"/>
              </a:rPr>
              <a:t>We're showcasing at</a:t>
            </a:r>
          </a:p>
          <a:p>
            <a:pPr>
              <a:defRPr sz="2600" b="1">
                <a:solidFill>
                  <a:srgbClr val="C7FF41"/>
                </a:solidFill>
              </a:defRPr>
            </a:pPr>
            <a:r>
              <a:rPr sz="2000" dirty="0">
                <a:latin typeface="Libre Franklin Medium" pitchFamily="2" charset="0"/>
              </a:rPr>
              <a:t>World Health Expo</a:t>
            </a:r>
            <a:br>
              <a:rPr sz="2000" dirty="0">
                <a:latin typeface="Libre Franklin Medium" pitchFamily="2" charset="0"/>
              </a:rPr>
            </a:br>
            <a:endParaRPr sz="2000" dirty="0">
              <a:latin typeface="Libre Franklin Medium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" y="3359649"/>
            <a:ext cx="2592376" cy="15081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FFFFFF"/>
                </a:solidFill>
              </a:defRPr>
            </a:pPr>
            <a:r>
              <a:rPr dirty="0">
                <a:latin typeface="Libre Franklin Medium" pitchFamily="2" charset="0"/>
              </a:rPr>
              <a:t>Visit us to discover</a:t>
            </a:r>
            <a:br>
              <a:rPr dirty="0">
                <a:latin typeface="Libre Franklin Medium" pitchFamily="2" charset="0"/>
              </a:rPr>
            </a:br>
            <a:r>
              <a:rPr dirty="0">
                <a:latin typeface="Libre Franklin Medium" pitchFamily="2" charset="0"/>
              </a:rPr>
              <a:t>the latest innovations.</a:t>
            </a:r>
            <a:endParaRPr lang="en-US" dirty="0">
              <a:latin typeface="Libre Franklin Medium" pitchFamily="2" charset="0"/>
            </a:endParaRPr>
          </a:p>
          <a:p>
            <a:pPr>
              <a:defRPr sz="1800">
                <a:solidFill>
                  <a:srgbClr val="FFFFFF"/>
                </a:solidFill>
              </a:defRPr>
            </a:pPr>
            <a:endParaRPr lang="en-AE" dirty="0">
              <a:latin typeface="Libre Franklin Medium" pitchFamily="2" charset="0"/>
            </a:endParaRPr>
          </a:p>
          <a:p>
            <a:pPr>
              <a:defRPr sz="1800">
                <a:solidFill>
                  <a:srgbClr val="FFFFFF"/>
                </a:solidFill>
              </a:defRPr>
            </a:pPr>
            <a:endParaRPr dirty="0">
              <a:latin typeface="Libre Franklin Medium" pitchFamily="2" charset="0"/>
            </a:endParaRPr>
          </a:p>
          <a:p>
            <a:pPr>
              <a:defRPr sz="2000" b="1">
                <a:solidFill>
                  <a:srgbClr val="C7FF41"/>
                </a:solidFill>
              </a:defRPr>
            </a:pPr>
            <a:r>
              <a:rPr dirty="0">
                <a:latin typeface="Libre Franklin Medium" pitchFamily="2" charset="0"/>
              </a:rPr>
              <a:t>› Visit us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424F2B-7853-0399-3A5C-DD1B4F15E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3" y="18276"/>
            <a:ext cx="2862223" cy="12618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A564785-582F-4E50-570E-6A495465967D}"/>
              </a:ext>
            </a:extLst>
          </p:cNvPr>
          <p:cNvCxnSpPr/>
          <p:nvPr/>
        </p:nvCxnSpPr>
        <p:spPr>
          <a:xfrm>
            <a:off x="431515" y="3010328"/>
            <a:ext cx="8219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Libre Franklin Medium</vt:lpstr>
      <vt:lpstr>Rockwell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Alfalasi, Fatma</dc:creator>
  <cp:keywords/>
  <dc:description>generated using python-pptx</dc:description>
  <cp:lastModifiedBy>Alfalasi, Fatma</cp:lastModifiedBy>
  <cp:revision>3</cp:revision>
  <dcterms:created xsi:type="dcterms:W3CDTF">2013-01-27T09:14:16Z</dcterms:created>
  <dcterms:modified xsi:type="dcterms:W3CDTF">2026-07-28T08:04:42Z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2026-07-23T09:41:04Z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4c8fe2b6-ae80-44fb-8025-3e1e14bbb7e4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</Properties>
</file>