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2379663" cy="2379663"/>
  <p:notesSz cx="15240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5" pos="7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524"/>
    <a:srgbClr val="1C33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28"/>
    <p:restoredTop sz="84194"/>
  </p:normalViewPr>
  <p:slideViewPr>
    <p:cSldViewPr snapToGrid="0">
      <p:cViewPr varScale="1">
        <p:scale>
          <a:sx n="400" d="100"/>
          <a:sy n="400" d="100"/>
        </p:scale>
        <p:origin x="5232" y="680"/>
      </p:cViewPr>
      <p:guideLst>
        <p:guide pos="749"/>
        <p:guide orient="horz" pos="7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32825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781C-C8C4-BD46-80A3-CA485CD24F42}" type="datetimeFigureOut">
              <a:rPr lang="en-AE" smtClean="0"/>
              <a:t>15/07/2026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7513" y="2513013"/>
            <a:ext cx="6784975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4000" y="9675813"/>
            <a:ext cx="12192000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32825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53C1E-EBF5-2245-B2F1-47DE983D224A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84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1pPr>
    <a:lvl2pPr marL="61452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2pPr>
    <a:lvl3pPr marL="122905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3pPr>
    <a:lvl4pPr marL="184357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4pPr>
    <a:lvl5pPr marL="245809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5pPr>
    <a:lvl6pPr marL="307263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6pPr>
    <a:lvl7pPr marL="368715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7pPr>
    <a:lvl8pPr marL="430167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8pPr>
    <a:lvl9pPr marL="491620" algn="l" defTabSz="122905" rtl="0" eaLnBrk="1" latinLnBrk="0" hangingPunct="1">
      <a:defRPr sz="1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53C1E-EBF5-2245-B2F1-47DE983D224A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2962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49" userDrawn="1">
          <p15:clr>
            <a:srgbClr val="FBAE40"/>
          </p15:clr>
        </p15:guide>
        <p15:guide id="2" pos="74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96C324-ECB8-03CE-0AF5-D29A863509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052003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181">
        <a:defRPr>
          <a:latin typeface="+mn-lt"/>
          <a:ea typeface="+mn-ea"/>
          <a:cs typeface="+mn-cs"/>
        </a:defRPr>
      </a:lvl2pPr>
      <a:lvl3pPr marL="108363">
        <a:defRPr>
          <a:latin typeface="+mn-lt"/>
          <a:ea typeface="+mn-ea"/>
          <a:cs typeface="+mn-cs"/>
        </a:defRPr>
      </a:lvl3pPr>
      <a:lvl4pPr marL="162544">
        <a:defRPr>
          <a:latin typeface="+mn-lt"/>
          <a:ea typeface="+mn-ea"/>
          <a:cs typeface="+mn-cs"/>
        </a:defRPr>
      </a:lvl4pPr>
      <a:lvl5pPr marL="216725">
        <a:defRPr>
          <a:latin typeface="+mn-lt"/>
          <a:ea typeface="+mn-ea"/>
          <a:cs typeface="+mn-cs"/>
        </a:defRPr>
      </a:lvl5pPr>
      <a:lvl6pPr marL="270906">
        <a:defRPr>
          <a:latin typeface="+mn-lt"/>
          <a:ea typeface="+mn-ea"/>
          <a:cs typeface="+mn-cs"/>
        </a:defRPr>
      </a:lvl6pPr>
      <a:lvl7pPr marL="325089">
        <a:defRPr>
          <a:latin typeface="+mn-lt"/>
          <a:ea typeface="+mn-ea"/>
          <a:cs typeface="+mn-cs"/>
        </a:defRPr>
      </a:lvl7pPr>
      <a:lvl8pPr marL="379270">
        <a:defRPr>
          <a:latin typeface="+mn-lt"/>
          <a:ea typeface="+mn-ea"/>
          <a:cs typeface="+mn-cs"/>
        </a:defRPr>
      </a:lvl8pPr>
      <a:lvl9pPr marL="43345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181">
        <a:defRPr>
          <a:latin typeface="+mn-lt"/>
          <a:ea typeface="+mn-ea"/>
          <a:cs typeface="+mn-cs"/>
        </a:defRPr>
      </a:lvl2pPr>
      <a:lvl3pPr marL="108363">
        <a:defRPr>
          <a:latin typeface="+mn-lt"/>
          <a:ea typeface="+mn-ea"/>
          <a:cs typeface="+mn-cs"/>
        </a:defRPr>
      </a:lvl3pPr>
      <a:lvl4pPr marL="162544">
        <a:defRPr>
          <a:latin typeface="+mn-lt"/>
          <a:ea typeface="+mn-ea"/>
          <a:cs typeface="+mn-cs"/>
        </a:defRPr>
      </a:lvl4pPr>
      <a:lvl5pPr marL="216725">
        <a:defRPr>
          <a:latin typeface="+mn-lt"/>
          <a:ea typeface="+mn-ea"/>
          <a:cs typeface="+mn-cs"/>
        </a:defRPr>
      </a:lvl5pPr>
      <a:lvl6pPr marL="270906">
        <a:defRPr>
          <a:latin typeface="+mn-lt"/>
          <a:ea typeface="+mn-ea"/>
          <a:cs typeface="+mn-cs"/>
        </a:defRPr>
      </a:lvl6pPr>
      <a:lvl7pPr marL="325089">
        <a:defRPr>
          <a:latin typeface="+mn-lt"/>
          <a:ea typeface="+mn-ea"/>
          <a:cs typeface="+mn-cs"/>
        </a:defRPr>
      </a:lvl7pPr>
      <a:lvl8pPr marL="379270">
        <a:defRPr>
          <a:latin typeface="+mn-lt"/>
          <a:ea typeface="+mn-ea"/>
          <a:cs typeface="+mn-cs"/>
        </a:defRPr>
      </a:lvl8pPr>
      <a:lvl9pPr marL="43345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EE23D2-0018-E175-FD1F-F0FCE373776A}"/>
              </a:ext>
            </a:extLst>
          </p:cNvPr>
          <p:cNvSpPr/>
          <p:nvPr/>
        </p:nvSpPr>
        <p:spPr>
          <a:xfrm>
            <a:off x="0" y="0"/>
            <a:ext cx="2379663" cy="2379663"/>
          </a:xfrm>
          <a:prstGeom prst="rect">
            <a:avLst/>
          </a:prstGeom>
          <a:solidFill>
            <a:srgbClr val="153524"/>
          </a:solidFill>
          <a:ln w="0">
            <a:solidFill>
              <a:srgbClr val="1C334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AE"/>
          </a:p>
        </p:txBody>
      </p:sp>
      <p:sp>
        <p:nvSpPr>
          <p:cNvPr id="2" name="object 2"/>
          <p:cNvSpPr txBox="1"/>
          <p:nvPr/>
        </p:nvSpPr>
        <p:spPr>
          <a:xfrm>
            <a:off x="241300" y="1405360"/>
            <a:ext cx="1778000" cy="2462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4" fontAlgn="ctr">
              <a:lnSpc>
                <a:spcPts val="1630"/>
              </a:lnSpc>
            </a:pPr>
            <a:r>
              <a:rPr sz="2402" b="1" spc="-1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Johannesburg</a:t>
            </a:r>
            <a:endParaRPr sz="2402" dirty="0">
              <a:latin typeface="Darker Grotesque SemiBold"/>
              <a:cs typeface="Darker Grotesque SemiBold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9E96A8-54E9-7A29-EEE1-502ABA5FC2EE}"/>
              </a:ext>
            </a:extLst>
          </p:cNvPr>
          <p:cNvSpPr txBox="1"/>
          <p:nvPr/>
        </p:nvSpPr>
        <p:spPr>
          <a:xfrm>
            <a:off x="244476" y="958427"/>
            <a:ext cx="1406524" cy="115415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891"/>
              </a:lnSpc>
            </a:pPr>
            <a:r>
              <a:rPr lang="en-US" sz="1501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I’m</a:t>
            </a:r>
            <a:r>
              <a:rPr lang="en-US" sz="1501" b="1" spc="-2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1501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speaking</a:t>
            </a:r>
            <a:r>
              <a:rPr lang="en-US" sz="1501" b="1" spc="-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1501" b="1" spc="-3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at</a:t>
            </a:r>
            <a:endParaRPr lang="en-US" sz="1501" dirty="0">
              <a:latin typeface="Darker Grotesque SemiBold"/>
              <a:cs typeface="Darker Grotesque SemiBol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8D7C81-EEB7-C03E-15DB-055F23F16112}"/>
              </a:ext>
            </a:extLst>
          </p:cNvPr>
          <p:cNvSpPr txBox="1"/>
          <p:nvPr/>
        </p:nvSpPr>
        <p:spPr>
          <a:xfrm>
            <a:off x="251223" y="1137469"/>
            <a:ext cx="1086711" cy="2366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 defTabSz="302589" rtl="0" fontAlgn="t">
              <a:lnSpc>
                <a:spcPts val="1501"/>
              </a:lnSpc>
            </a:pPr>
            <a:r>
              <a:rPr lang="en-US" sz="2402" b="1" spc="-3" dirty="0">
                <a:solidFill>
                  <a:schemeClr val="bg1"/>
                </a:solidFill>
                <a:latin typeface="Darker Grotesque SemiBold"/>
                <a:cs typeface="Darker Grotesque SemiBold"/>
              </a:rPr>
              <a:t>WHX</a:t>
            </a:r>
            <a:endParaRPr lang="en-AE" sz="2402" dirty="0">
              <a:solidFill>
                <a:schemeClr val="bg1"/>
              </a:solidFill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24A0ECBB-7D92-4032-A0DA-77E0E34B0E00}"/>
              </a:ext>
            </a:extLst>
          </p:cNvPr>
          <p:cNvSpPr txBox="1"/>
          <p:nvPr/>
        </p:nvSpPr>
        <p:spPr>
          <a:xfrm>
            <a:off x="305983" y="2052796"/>
            <a:ext cx="48577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4" algn="ctr" fontAlgn="ctr">
              <a:lnSpc>
                <a:spcPts val="830"/>
              </a:lnSpc>
            </a:pPr>
            <a:r>
              <a:rPr lang="en-US" sz="1201" b="1" spc="-1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Join me</a:t>
            </a:r>
            <a:endParaRPr sz="1201" dirty="0">
              <a:latin typeface="Darker Grotesque SemiBold"/>
              <a:cs typeface="Darker Grotesque SemiBol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99A7FA-8001-C7CE-227B-F1994CFA74F3}"/>
              </a:ext>
            </a:extLst>
          </p:cNvPr>
          <p:cNvSpPr txBox="1"/>
          <p:nvPr/>
        </p:nvSpPr>
        <p:spPr>
          <a:xfrm>
            <a:off x="244475" y="526709"/>
            <a:ext cx="882650" cy="180256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591"/>
              </a:lnSpc>
            </a:pPr>
            <a:r>
              <a:rPr lang="en-US" sz="6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Gallagher Convention Centre,</a:t>
            </a:r>
            <a:br>
              <a:rPr lang="en-US" sz="6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</a:br>
            <a:r>
              <a:rPr lang="en-US" sz="600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Johannesburg, South Africa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CB3D09-1064-9992-E50E-4B63FE104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17660" r="9481" b="33157"/>
          <a:stretch>
            <a:fillRect/>
          </a:stretch>
        </p:blipFill>
        <p:spPr>
          <a:xfrm>
            <a:off x="215900" y="198479"/>
            <a:ext cx="882649" cy="2909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B128DC-378F-86B1-DD76-0B4BE10183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1223" y="2042873"/>
            <a:ext cx="51594" cy="1031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0439363-087D-8450-1CAF-CF464EB1C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51" y="2242908"/>
            <a:ext cx="544513" cy="27351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D3A7B1-824D-6396-F3F0-D286050F3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51" y="1"/>
            <a:ext cx="544513" cy="273511"/>
          </a:xfrm>
          <a:prstGeom prst="rect">
            <a:avLst/>
          </a:prstGeom>
        </p:spPr>
      </p:pic>
      <p:sp>
        <p:nvSpPr>
          <p:cNvPr id="27" name="object 2">
            <a:extLst>
              <a:ext uri="{FF2B5EF4-FFF2-40B4-BE49-F238E27FC236}">
                <a16:creationId xmlns:a16="http://schemas.microsoft.com/office/drawing/2014/main" id="{385E21FE-5013-CB46-FC6B-C8B3D8C1B798}"/>
              </a:ext>
            </a:extLst>
          </p:cNvPr>
          <p:cNvSpPr txBox="1"/>
          <p:nvPr/>
        </p:nvSpPr>
        <p:spPr>
          <a:xfrm>
            <a:off x="241300" y="1644696"/>
            <a:ext cx="695055" cy="2462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84" fontAlgn="ctr">
              <a:lnSpc>
                <a:spcPts val="1630"/>
              </a:lnSpc>
            </a:pPr>
            <a:r>
              <a:rPr lang="en-US" sz="2402" b="1" spc="-1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2026</a:t>
            </a:r>
            <a:endParaRPr sz="2402" dirty="0">
              <a:latin typeface="Darker Grotesque SemiBold"/>
              <a:cs typeface="Darker Grotesque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fecb0d-e2da-4fb2-87ac-f0eba785837a" xsi:nil="true"/>
    <ArchiverLinkFileType xmlns="44d030d3-8934-4b4d-9fef-c729371ef614" xsi:nil="true"/>
    <IconOverlay xmlns="http://schemas.microsoft.com/sharepoint/v4" xsi:nil="true"/>
    <lcf76f155ced4ddcb4097134ff3c332f xmlns="44d030d3-8934-4b4d-9fef-c729371ef61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1735033FF18438959E53FA1C9321E" ma:contentTypeVersion="18" ma:contentTypeDescription="Create a new document." ma:contentTypeScope="" ma:versionID="99fe3fb9efff3c640c0236088b03dbcf">
  <xsd:schema xmlns:xsd="http://www.w3.org/2001/XMLSchema" xmlns:xs="http://www.w3.org/2001/XMLSchema" xmlns:p="http://schemas.microsoft.com/office/2006/metadata/properties" xmlns:ns1="http://schemas.microsoft.com/sharepoint/v3" xmlns:ns2="44d030d3-8934-4b4d-9fef-c729371ef614" xmlns:ns3="8cfecb0d-e2da-4fb2-87ac-f0eba785837a" xmlns:ns4="http://schemas.microsoft.com/sharepoint/v4" targetNamespace="http://schemas.microsoft.com/office/2006/metadata/properties" ma:root="true" ma:fieldsID="b6d119187993c4cadc36d7661f99169c" ns1:_="" ns2:_="" ns3:_="" ns4:_="">
    <xsd:import namespace="http://schemas.microsoft.com/sharepoint/v3"/>
    <xsd:import namespace="44d030d3-8934-4b4d-9fef-c729371ef614"/>
    <xsd:import namespace="8cfecb0d-e2da-4fb2-87ac-f0eba78583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4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030d3-8934-4b4d-9fef-c729371ef61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ecb0d-e2da-4fb2-87ac-f0eba785837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5be5da-3cd2-40a0-bcec-a7742c033c2d}" ma:internalName="TaxCatchAll" ma:showField="CatchAllData" ma:web="8cfecb0d-e2da-4fb2-87ac-f0eba78583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BE35EF-CC8B-4C44-A4C3-1C480C3E9C53}">
  <ds:schemaRefs>
    <ds:schemaRef ds:uri="http://schemas.microsoft.com/office/2006/metadata/properties"/>
    <ds:schemaRef ds:uri="http://schemas.microsoft.com/office/infopath/2007/PartnerControls"/>
    <ds:schemaRef ds:uri="8cfecb0d-e2da-4fb2-87ac-f0eba785837a"/>
    <ds:schemaRef ds:uri="44d030d3-8934-4b4d-9fef-c729371ef614"/>
    <ds:schemaRef ds:uri="http://schemas.microsoft.com/sharepoint/v4"/>
  </ds:schemaRefs>
</ds:datastoreItem>
</file>

<file path=customXml/itemProps2.xml><?xml version="1.0" encoding="utf-8"?>
<ds:datastoreItem xmlns:ds="http://schemas.openxmlformats.org/officeDocument/2006/customXml" ds:itemID="{55C2B89E-E82E-4BE6-8183-D66003D1F9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ECD0F4-C8B8-414F-8120-E4D90DE1FA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d030d3-8934-4b4d-9fef-c729371ef614"/>
    <ds:schemaRef ds:uri="8cfecb0d-e2da-4fb2-87ac-f0eba78583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18</Words>
  <Application>Microsoft Macintosh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Darker Grotesque Medium</vt:lpstr>
      <vt:lpstr>Darker Grotesque SemiBold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26_7953_SPEAKER RESOURCES</dc:title>
  <cp:lastModifiedBy>Shahul, Nysam</cp:lastModifiedBy>
  <cp:revision>7</cp:revision>
  <dcterms:created xsi:type="dcterms:W3CDTF">2026-07-15T04:03:39Z</dcterms:created>
  <dcterms:modified xsi:type="dcterms:W3CDTF">2026-07-15T06:17:52Z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2026-07-15T00:00:00Z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2026-07-15T00:00:00Z</vt:filetime>
  </property>
  <property fmtid="{D5CDD505-2E9C-101B-9397-08002B2CF9AE}" pid="5" name="Producer">
    <vt:lpwstr>Adobe PDF library 18.00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2026-07-15T05:14:54Z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0412c56d-f1dd-413e-a7ec-33cedbb5e34f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50, 3, 0, 1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Information Classification: General</vt:lpwstr>
  </property>
  <property fmtid="{D5CDD505-2E9C-101B-9397-08002B2CF9AE}" pid="16" name="ContentTypeId">
    <vt:lpwstr>0x010100CE21735033FF18438959E53FA1C9321E</vt:lpwstr>
  </property>
  <property fmtid="{D5CDD505-2E9C-101B-9397-08002B2CF9AE}" pid="17" name="MediaServiceImageTags">
    <vt:lpwstr/>
  </property>
</Properties>
</file>