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6667500" cy="954088"/>
  <p:notesSz cx="152400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4" orient="horz" pos="437" userDrawn="1">
          <p15:clr>
            <a:srgbClr val="A4A3A4"/>
          </p15:clr>
        </p15:guide>
        <p15:guide id="5" pos="20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FECA9B-8276-9343-A7F2-03975B331B45}" v="5" dt="2026-07-15T05:20:17.18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75"/>
    <p:restoredTop sz="84216"/>
  </p:normalViewPr>
  <p:slideViewPr>
    <p:cSldViewPr snapToGrid="0">
      <p:cViewPr varScale="1">
        <p:scale>
          <a:sx n="400" d="100"/>
          <a:sy n="400" d="100"/>
        </p:scale>
        <p:origin x="872" y="2200"/>
      </p:cViewPr>
      <p:guideLst>
        <p:guide orient="horz" pos="164"/>
        <p:guide orient="horz" pos="437"/>
        <p:guide pos="20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604000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32825" y="0"/>
            <a:ext cx="6604000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B781C-C8C4-BD46-80A3-CA485CD24F42}" type="datetimeFigureOut">
              <a:rPr lang="en-AE" smtClean="0"/>
              <a:t>15/07/2026</a:t>
            </a:fld>
            <a:endParaRPr lang="en-A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6087725" y="2513013"/>
            <a:ext cx="47415450" cy="6784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4000" y="9675813"/>
            <a:ext cx="12192000" cy="791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9096038"/>
            <a:ext cx="6604000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32825" y="19096038"/>
            <a:ext cx="6604000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53C1E-EBF5-2245-B2F1-47DE983D224A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849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1pPr>
    <a:lvl2pPr marL="61452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2pPr>
    <a:lvl3pPr marL="122905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3pPr>
    <a:lvl4pPr marL="184357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4pPr>
    <a:lvl5pPr marL="245809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5pPr>
    <a:lvl6pPr marL="307263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6pPr>
    <a:lvl7pPr marL="368715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7pPr>
    <a:lvl8pPr marL="430167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8pPr>
    <a:lvl9pPr marL="491620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6087725" y="2513013"/>
            <a:ext cx="47415450" cy="6784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53C1E-EBF5-2245-B2F1-47DE983D224A}" type="slidenum">
              <a:rPr lang="en-AE" smtClean="0"/>
              <a:t>1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22962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2" pos="209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96C324-ECB8-03CE-0AF5-D29A8635095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33757" y="822718"/>
            <a:ext cx="5204118" cy="3881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2522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51810">
        <a:defRPr>
          <a:latin typeface="+mn-lt"/>
          <a:ea typeface="+mn-ea"/>
          <a:cs typeface="+mn-cs"/>
        </a:defRPr>
      </a:lvl2pPr>
      <a:lvl3pPr marL="303622">
        <a:defRPr>
          <a:latin typeface="+mn-lt"/>
          <a:ea typeface="+mn-ea"/>
          <a:cs typeface="+mn-cs"/>
        </a:defRPr>
      </a:lvl3pPr>
      <a:lvl4pPr marL="455432">
        <a:defRPr>
          <a:latin typeface="+mn-lt"/>
          <a:ea typeface="+mn-ea"/>
          <a:cs typeface="+mn-cs"/>
        </a:defRPr>
      </a:lvl4pPr>
      <a:lvl5pPr marL="607242">
        <a:defRPr>
          <a:latin typeface="+mn-lt"/>
          <a:ea typeface="+mn-ea"/>
          <a:cs typeface="+mn-cs"/>
        </a:defRPr>
      </a:lvl5pPr>
      <a:lvl6pPr marL="759052">
        <a:defRPr>
          <a:latin typeface="+mn-lt"/>
          <a:ea typeface="+mn-ea"/>
          <a:cs typeface="+mn-cs"/>
        </a:defRPr>
      </a:lvl6pPr>
      <a:lvl7pPr marL="910867">
        <a:defRPr>
          <a:latin typeface="+mn-lt"/>
          <a:ea typeface="+mn-ea"/>
          <a:cs typeface="+mn-cs"/>
        </a:defRPr>
      </a:lvl7pPr>
      <a:lvl8pPr marL="1062677">
        <a:defRPr>
          <a:latin typeface="+mn-lt"/>
          <a:ea typeface="+mn-ea"/>
          <a:cs typeface="+mn-cs"/>
        </a:defRPr>
      </a:lvl8pPr>
      <a:lvl9pPr marL="121448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51810">
        <a:defRPr>
          <a:latin typeface="+mn-lt"/>
          <a:ea typeface="+mn-ea"/>
          <a:cs typeface="+mn-cs"/>
        </a:defRPr>
      </a:lvl2pPr>
      <a:lvl3pPr marL="303622">
        <a:defRPr>
          <a:latin typeface="+mn-lt"/>
          <a:ea typeface="+mn-ea"/>
          <a:cs typeface="+mn-cs"/>
        </a:defRPr>
      </a:lvl3pPr>
      <a:lvl4pPr marL="455432">
        <a:defRPr>
          <a:latin typeface="+mn-lt"/>
          <a:ea typeface="+mn-ea"/>
          <a:cs typeface="+mn-cs"/>
        </a:defRPr>
      </a:lvl4pPr>
      <a:lvl5pPr marL="607242">
        <a:defRPr>
          <a:latin typeface="+mn-lt"/>
          <a:ea typeface="+mn-ea"/>
          <a:cs typeface="+mn-cs"/>
        </a:defRPr>
      </a:lvl5pPr>
      <a:lvl6pPr marL="759052">
        <a:defRPr>
          <a:latin typeface="+mn-lt"/>
          <a:ea typeface="+mn-ea"/>
          <a:cs typeface="+mn-cs"/>
        </a:defRPr>
      </a:lvl6pPr>
      <a:lvl7pPr marL="910867">
        <a:defRPr>
          <a:latin typeface="+mn-lt"/>
          <a:ea typeface="+mn-ea"/>
          <a:cs typeface="+mn-cs"/>
        </a:defRPr>
      </a:lvl7pPr>
      <a:lvl8pPr marL="1062677">
        <a:defRPr>
          <a:latin typeface="+mn-lt"/>
          <a:ea typeface="+mn-ea"/>
          <a:cs typeface="+mn-cs"/>
        </a:defRPr>
      </a:lvl8pPr>
      <a:lvl9pPr marL="121448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119823-A486-5866-B9D8-B9B46DB1856E}"/>
              </a:ext>
            </a:extLst>
          </p:cNvPr>
          <p:cNvSpPr/>
          <p:nvPr/>
        </p:nvSpPr>
        <p:spPr>
          <a:xfrm>
            <a:off x="0" y="-1"/>
            <a:ext cx="6667500" cy="954089"/>
          </a:xfrm>
          <a:prstGeom prst="rect">
            <a:avLst/>
          </a:prstGeom>
          <a:solidFill>
            <a:srgbClr val="153524"/>
          </a:solidFill>
          <a:ln w="0">
            <a:solidFill>
              <a:srgbClr val="1C33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A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9E96A8-54E9-7A29-EEE1-502ABA5FC2EE}"/>
              </a:ext>
            </a:extLst>
          </p:cNvPr>
          <p:cNvSpPr txBox="1"/>
          <p:nvPr/>
        </p:nvSpPr>
        <p:spPr>
          <a:xfrm>
            <a:off x="2130717" y="278458"/>
            <a:ext cx="1949158" cy="142403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fontAlgn="t">
              <a:lnSpc>
                <a:spcPts val="796"/>
              </a:lnSpc>
            </a:pPr>
            <a:r>
              <a:rPr lang="en-US" b="1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I’m</a:t>
            </a:r>
            <a:r>
              <a:rPr lang="en-US" b="1" spc="-6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 </a:t>
            </a:r>
            <a:r>
              <a:rPr lang="en-US" b="1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speaking</a:t>
            </a:r>
            <a:r>
              <a:rPr lang="en-US" b="1" spc="-3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 </a:t>
            </a:r>
            <a:r>
              <a:rPr lang="en-US" b="1" spc="-8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at</a:t>
            </a:r>
            <a:endParaRPr lang="en-US" dirty="0">
              <a:latin typeface="Darker Grotesque SemiBold"/>
              <a:cs typeface="Darker Grotesque SemiBold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8D7C81-EEB7-C03E-15DB-055F23F16112}"/>
              </a:ext>
            </a:extLst>
          </p:cNvPr>
          <p:cNvSpPr txBox="1"/>
          <p:nvPr/>
        </p:nvSpPr>
        <p:spPr>
          <a:xfrm>
            <a:off x="2130717" y="452355"/>
            <a:ext cx="3139927" cy="2885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 defTabSz="847824" rtl="0" fontAlgn="t">
              <a:lnSpc>
                <a:spcPts val="2006"/>
              </a:lnSpc>
            </a:pPr>
            <a:r>
              <a:rPr lang="en-US" sz="2500" b="1" spc="-8" dirty="0">
                <a:solidFill>
                  <a:schemeClr val="bg1"/>
                </a:solidFill>
                <a:latin typeface="Darker Grotesque SemiBold"/>
                <a:cs typeface="Darker Grotesque SemiBold"/>
              </a:rPr>
              <a:t>WHX </a:t>
            </a:r>
            <a:r>
              <a:rPr lang="en-US" sz="2500" b="1" spc="-3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Johannesburg 2026</a:t>
            </a:r>
            <a:endParaRPr lang="en-AE" sz="2500" dirty="0">
              <a:solidFill>
                <a:schemeClr val="bg1"/>
              </a:solidFill>
            </a:endParaRP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24A0ECBB-7D92-4032-A0DA-77E0E34B0E00}"/>
              </a:ext>
            </a:extLst>
          </p:cNvPr>
          <p:cNvSpPr txBox="1"/>
          <p:nvPr/>
        </p:nvSpPr>
        <p:spPr>
          <a:xfrm>
            <a:off x="5780180" y="388633"/>
            <a:ext cx="765489" cy="1942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60" algn="ctr" fontAlgn="ctr">
              <a:lnSpc>
                <a:spcPts val="1326"/>
              </a:lnSpc>
            </a:pPr>
            <a:r>
              <a:rPr lang="en-US" b="1" spc="-3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Join me</a:t>
            </a:r>
            <a:endParaRPr dirty="0">
              <a:latin typeface="Darker Grotesque SemiBold"/>
              <a:cs typeface="Darker Grotesque SemiBold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0CB3D09-1064-9992-E50E-4B63FE104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5" t="17660" r="10101" b="36469"/>
          <a:stretch>
            <a:fillRect/>
          </a:stretch>
        </p:blipFill>
        <p:spPr>
          <a:xfrm>
            <a:off x="184102" y="225014"/>
            <a:ext cx="1626592" cy="50406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9B128DC-378F-86B1-DD76-0B4BE10183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699462" y="373641"/>
            <a:ext cx="93680" cy="18736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501225B-C598-16A1-844E-D072718B792E}"/>
              </a:ext>
            </a:extLst>
          </p:cNvPr>
          <p:cNvCxnSpPr>
            <a:cxnSpLocks/>
          </p:cNvCxnSpPr>
          <p:nvPr/>
        </p:nvCxnSpPr>
        <p:spPr>
          <a:xfrm>
            <a:off x="5527675" y="260350"/>
            <a:ext cx="0" cy="4333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fecb0d-e2da-4fb2-87ac-f0eba785837a" xsi:nil="true"/>
    <ArchiverLinkFileType xmlns="44d030d3-8934-4b4d-9fef-c729371ef614" xsi:nil="true"/>
    <IconOverlay xmlns="http://schemas.microsoft.com/sharepoint/v4" xsi:nil="true"/>
    <lcf76f155ced4ddcb4097134ff3c332f xmlns="44d030d3-8934-4b4d-9fef-c729371ef61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21735033FF18438959E53FA1C9321E" ma:contentTypeVersion="18" ma:contentTypeDescription="Create a new document." ma:contentTypeScope="" ma:versionID="99fe3fb9efff3c640c0236088b03dbcf">
  <xsd:schema xmlns:xsd="http://www.w3.org/2001/XMLSchema" xmlns:xs="http://www.w3.org/2001/XMLSchema" xmlns:p="http://schemas.microsoft.com/office/2006/metadata/properties" xmlns:ns1="http://schemas.microsoft.com/sharepoint/v3" xmlns:ns2="44d030d3-8934-4b4d-9fef-c729371ef614" xmlns:ns3="8cfecb0d-e2da-4fb2-87ac-f0eba785837a" xmlns:ns4="http://schemas.microsoft.com/sharepoint/v4" targetNamespace="http://schemas.microsoft.com/office/2006/metadata/properties" ma:root="true" ma:fieldsID="b6d119187993c4cadc36d7661f99169c" ns1:_="" ns2:_="" ns3:_="" ns4:_="">
    <xsd:import namespace="http://schemas.microsoft.com/sharepoint/v3"/>
    <xsd:import namespace="44d030d3-8934-4b4d-9fef-c729371ef614"/>
    <xsd:import namespace="8cfecb0d-e2da-4fb2-87ac-f0eba785837a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3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4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030d3-8934-4b4d-9fef-c729371ef61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ArchiverLinkFileType" ma:index="21" nillable="true" ma:displayName="ArchiverLinkFileType" ma:hidden="true" ma:internalName="ArchiverLinkFileTyp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ecb0d-e2da-4fb2-87ac-f0eba785837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b5be5da-3cd2-40a0-bcec-a7742c033c2d}" ma:internalName="TaxCatchAll" ma:showField="CatchAllData" ma:web="8cfecb0d-e2da-4fb2-87ac-f0eba78583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AB21F7-954F-4246-8B73-6661E1C145AF}">
  <ds:schemaRefs>
    <ds:schemaRef ds:uri="44d030d3-8934-4b4d-9fef-c729371ef614"/>
    <ds:schemaRef ds:uri="http://schemas.microsoft.com/office/2006/documentManagement/types"/>
    <ds:schemaRef ds:uri="http://purl.org/dc/dcmitype/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  <ds:schemaRef ds:uri="http://schemas.microsoft.com/sharepoint/v4"/>
    <ds:schemaRef ds:uri="8cfecb0d-e2da-4fb2-87ac-f0eba785837a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44DAEF8-3961-4C3B-98DB-150C2A219A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4d030d3-8934-4b4d-9fef-c729371ef614"/>
    <ds:schemaRef ds:uri="8cfecb0d-e2da-4fb2-87ac-f0eba785837a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137EF3-33E8-4509-8040-988CF8AAD4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9</Words>
  <Application>Microsoft Macintosh PowerPoint</Application>
  <PresentationFormat>Custom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Darker Grotesque SemiBold</vt:lpstr>
      <vt:lpstr>Rockwell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26_7953_SPEAKER RESOURCES</dc:title>
  <cp:lastModifiedBy>Shahul, Nysam</cp:lastModifiedBy>
  <cp:revision>4</cp:revision>
  <dcterms:created xsi:type="dcterms:W3CDTF">2026-07-15T04:03:39Z</dcterms:created>
  <dcterms:modified xsi:type="dcterms:W3CDTF">2026-07-15T06:19:29Z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2026-07-15T00:00:00Z</vt:filetime>
  </property>
  <property fmtid="{D5CDD505-2E9C-101B-9397-08002B2CF9AE}" pid="3" name="Creator">
    <vt:lpwstr>Adobe Illustrator 30.5 (Macintosh)</vt:lpwstr>
  </property>
  <property fmtid="{D5CDD505-2E9C-101B-9397-08002B2CF9AE}" pid="4" name="LastSaved">
    <vt:filetime>2026-07-15T00:00:00Z</vt:filetime>
  </property>
  <property fmtid="{D5CDD505-2E9C-101B-9397-08002B2CF9AE}" pid="5" name="Producer">
    <vt:lpwstr>Adobe PDF library 18.00</vt:lpwstr>
  </property>
  <property fmtid="{D5CDD505-2E9C-101B-9397-08002B2CF9AE}" pid="6" name="MSIP_Label_2bbab825-a111-45e4-86a1-18cee0005896_Enabled">
    <vt:lpwstr>true</vt:lpwstr>
  </property>
  <property fmtid="{D5CDD505-2E9C-101B-9397-08002B2CF9AE}" pid="7" name="MSIP_Label_2bbab825-a111-45e4-86a1-18cee0005896_SetDate">
    <vt:lpwstr>2026-07-15T05:14:54Z</vt:lpwstr>
  </property>
  <property fmtid="{D5CDD505-2E9C-101B-9397-08002B2CF9AE}" pid="8" name="MSIP_Label_2bbab825-a111-45e4-86a1-18cee0005896_Method">
    <vt:lpwstr>Standard</vt:lpwstr>
  </property>
  <property fmtid="{D5CDD505-2E9C-101B-9397-08002B2CF9AE}" pid="9" name="MSIP_Label_2bbab825-a111-45e4-86a1-18cee0005896_Name">
    <vt:lpwstr>2bbab825-a111-45e4-86a1-18cee0005896</vt:lpwstr>
  </property>
  <property fmtid="{D5CDD505-2E9C-101B-9397-08002B2CF9AE}" pid="10" name="MSIP_Label_2bbab825-a111-45e4-86a1-18cee0005896_SiteId">
    <vt:lpwstr>2567d566-604c-408a-8a60-55d0dc9d9d6b</vt:lpwstr>
  </property>
  <property fmtid="{D5CDD505-2E9C-101B-9397-08002B2CF9AE}" pid="11" name="MSIP_Label_2bbab825-a111-45e4-86a1-18cee0005896_ActionId">
    <vt:lpwstr>0412c56d-f1dd-413e-a7ec-33cedbb5e34f</vt:lpwstr>
  </property>
  <property fmtid="{D5CDD505-2E9C-101B-9397-08002B2CF9AE}" pid="12" name="MSIP_Label_2bbab825-a111-45e4-86a1-18cee0005896_ContentBits">
    <vt:lpwstr>2</vt:lpwstr>
  </property>
  <property fmtid="{D5CDD505-2E9C-101B-9397-08002B2CF9AE}" pid="13" name="MSIP_Label_2bbab825-a111-45e4-86a1-18cee0005896_Tag">
    <vt:lpwstr>50, 3, 0, 1</vt:lpwstr>
  </property>
  <property fmtid="{D5CDD505-2E9C-101B-9397-08002B2CF9AE}" pid="14" name="ClassificationContentMarkingFooterLocations">
    <vt:lpwstr>Office Theme:8</vt:lpwstr>
  </property>
  <property fmtid="{D5CDD505-2E9C-101B-9397-08002B2CF9AE}" pid="15" name="ClassificationContentMarkingFooterText">
    <vt:lpwstr>Information Classification: General</vt:lpwstr>
  </property>
  <property fmtid="{D5CDD505-2E9C-101B-9397-08002B2CF9AE}" pid="16" name="ContentTypeId">
    <vt:lpwstr>0x010100CE21735033FF18438959E53FA1C9321E</vt:lpwstr>
  </property>
  <property fmtid="{D5CDD505-2E9C-101B-9397-08002B2CF9AE}" pid="17" name="MediaServiceImageTags">
    <vt:lpwstr/>
  </property>
</Properties>
</file>