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12319000" cy="3175000"/>
  <p:notesSz cx="12319000" cy="3175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80" d="100"/>
          <a:sy n="80" d="100"/>
        </p:scale>
        <p:origin x="120" y="5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alasi, Fatma" userId="2bfbd287-c585-4286-8ce4-7ac292a331b3" providerId="ADAL" clId="{CFB4F667-3351-4EF0-9C9D-587703C7E7F5}"/>
    <pc:docChg chg="undo custSel modSld">
      <pc:chgData name="Alfalasi, Fatma" userId="2bfbd287-c585-4286-8ce4-7ac292a331b3" providerId="ADAL" clId="{CFB4F667-3351-4EF0-9C9D-587703C7E7F5}" dt="2026-07-28T07:43:45.697" v="10" actId="1076"/>
      <pc:docMkLst>
        <pc:docMk/>
      </pc:docMkLst>
      <pc:sldChg chg="addSp modSp mod">
        <pc:chgData name="Alfalasi, Fatma" userId="2bfbd287-c585-4286-8ce4-7ac292a331b3" providerId="ADAL" clId="{CFB4F667-3351-4EF0-9C9D-587703C7E7F5}" dt="2026-07-28T07:43:45.697" v="10" actId="1076"/>
        <pc:sldMkLst>
          <pc:docMk/>
          <pc:sldMk cId="0" sldId="256"/>
        </pc:sldMkLst>
        <pc:spChg chg="add mod">
          <ac:chgData name="Alfalasi, Fatma" userId="2bfbd287-c585-4286-8ce4-7ac292a331b3" providerId="ADAL" clId="{CFB4F667-3351-4EF0-9C9D-587703C7E7F5}" dt="2026-07-28T07:43:45.114" v="9" actId="208"/>
          <ac:spMkLst>
            <pc:docMk/>
            <pc:sldMk cId="0" sldId="256"/>
            <ac:spMk id="3" creationId="{C2A863C0-3292-9855-952E-833AA2CBCF50}"/>
          </ac:spMkLst>
        </pc:spChg>
        <pc:spChg chg="mod">
          <ac:chgData name="Alfalasi, Fatma" userId="2bfbd287-c585-4286-8ce4-7ac292a331b3" providerId="ADAL" clId="{CFB4F667-3351-4EF0-9C9D-587703C7E7F5}" dt="2026-07-28T07:43:11.725" v="3" actId="1076"/>
          <ac:spMkLst>
            <pc:docMk/>
            <pc:sldMk cId="0" sldId="256"/>
            <ac:spMk id="14" creationId="{00000000-0000-0000-0000-000000000000}"/>
          </ac:spMkLst>
        </pc:spChg>
        <pc:spChg chg="mod">
          <ac:chgData name="Alfalasi, Fatma" userId="2bfbd287-c585-4286-8ce4-7ac292a331b3" providerId="ADAL" clId="{CFB4F667-3351-4EF0-9C9D-587703C7E7F5}" dt="2026-07-28T07:43:45.697" v="10" actId="1076"/>
          <ac:spMkLst>
            <pc:docMk/>
            <pc:sldMk cId="0" sldId="256"/>
            <ac:spMk id="1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23925" y="984250"/>
            <a:ext cx="10471150" cy="666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D0FF58"/>
                </a:solidFill>
                <a:latin typeface="Libre Franklin Medium"/>
                <a:cs typeface="Libre Franklin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47850" y="1778000"/>
            <a:ext cx="8623300" cy="793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88460" y="2952750"/>
            <a:ext cx="3942080" cy="15875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595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68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0FF58"/>
                </a:solidFill>
                <a:latin typeface="Libre Franklin Medium"/>
                <a:cs typeface="Libre Franklin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5950" y="730250"/>
            <a:ext cx="11087100" cy="20955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88460" y="2952750"/>
            <a:ext cx="3942080" cy="15875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595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68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0FF58"/>
                </a:solidFill>
                <a:latin typeface="Libre Franklin Medium"/>
                <a:cs typeface="Libre Franklin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5950" y="730250"/>
            <a:ext cx="5358765" cy="2095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44285" y="730250"/>
            <a:ext cx="5358765" cy="2095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88460" y="2952750"/>
            <a:ext cx="3942080" cy="15875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1595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86968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0FF58"/>
                </a:solidFill>
                <a:latin typeface="Libre Franklin Medium"/>
                <a:cs typeface="Libre Franklin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88460" y="2952750"/>
            <a:ext cx="3942080" cy="15875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1595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86968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88460" y="2952750"/>
            <a:ext cx="3942080" cy="15875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1595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869680" y="2952750"/>
            <a:ext cx="2833370" cy="1587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716"/>
            <a:ext cx="12319000" cy="3175000"/>
          </a:xfrm>
          <a:custGeom>
            <a:avLst/>
            <a:gdLst/>
            <a:ahLst/>
            <a:cxnLst/>
            <a:rect l="l" t="t" r="r" b="b"/>
            <a:pathLst>
              <a:path w="12319000" h="3175000">
                <a:moveTo>
                  <a:pt x="12319000" y="3175000"/>
                </a:moveTo>
                <a:lnTo>
                  <a:pt x="0" y="3175000"/>
                </a:lnTo>
                <a:lnTo>
                  <a:pt x="0" y="0"/>
                </a:lnTo>
                <a:lnTo>
                  <a:pt x="12319000" y="0"/>
                </a:lnTo>
                <a:lnTo>
                  <a:pt x="12319000" y="3175000"/>
                </a:lnTo>
                <a:close/>
              </a:path>
            </a:pathLst>
          </a:custGeom>
          <a:solidFill>
            <a:srgbClr val="153424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13200" y="215900"/>
            <a:ext cx="4916170" cy="196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D0FF58"/>
                </a:solidFill>
                <a:latin typeface="Libre Franklin Medium"/>
                <a:cs typeface="Libre Franklin Medium"/>
              </a:defRPr>
            </a:lvl1pPr>
          </a:lstStyle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769BAA-040C-5B0B-A029-316BDB1C06B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567878" y="391656"/>
            <a:ext cx="1345919" cy="66244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BBB5802-0F06-1E5C-9305-BED65C1A3653}"/>
              </a:ext>
            </a:extLst>
          </p:cNvPr>
          <p:cNvGrpSpPr/>
          <p:nvPr userDrawn="1"/>
        </p:nvGrpSpPr>
        <p:grpSpPr>
          <a:xfrm>
            <a:off x="359186" y="303487"/>
            <a:ext cx="3011350" cy="2655613"/>
            <a:chOff x="355601" y="304800"/>
            <a:chExt cx="1968500" cy="1735957"/>
          </a:xfrm>
        </p:grpSpPr>
        <p:pic>
          <p:nvPicPr>
            <p:cNvPr id="12" name="Picture 11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26ADEB22-B216-0520-5F49-388F9625A8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792" r="68887" b="20951"/>
            <a:stretch/>
          </p:blipFill>
          <p:spPr>
            <a:xfrm>
              <a:off x="355601" y="304800"/>
              <a:ext cx="1054099" cy="685800"/>
            </a:xfrm>
            <a:prstGeom prst="rect">
              <a:avLst/>
            </a:prstGeom>
          </p:spPr>
        </p:pic>
        <p:pic>
          <p:nvPicPr>
            <p:cNvPr id="13" name="Picture 12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D40EF062-E6C9-61B1-6C96-27B6BA3A301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98" b="17193"/>
            <a:stretch/>
          </p:blipFill>
          <p:spPr>
            <a:xfrm>
              <a:off x="355601" y="1143000"/>
              <a:ext cx="1968500" cy="897757"/>
            </a:xfrm>
            <a:prstGeom prst="rect">
              <a:avLst/>
            </a:prstGeom>
          </p:spPr>
        </p:pic>
      </p:grp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7CAD9BF-745F-F354-3E6D-CE2A76D9E8BE}"/>
              </a:ext>
            </a:extLst>
          </p:cNvPr>
          <p:cNvSpPr/>
          <p:nvPr/>
        </p:nvSpPr>
        <p:spPr>
          <a:xfrm>
            <a:off x="10604783" y="2181860"/>
            <a:ext cx="1345919" cy="637541"/>
          </a:xfrm>
          <a:prstGeom prst="roundRect">
            <a:avLst/>
          </a:prstGeom>
          <a:solidFill>
            <a:srgbClr val="D0F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AE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C59A15-B7CE-67B4-A1A6-5F78F7742C11}"/>
              </a:ext>
            </a:extLst>
          </p:cNvPr>
          <p:cNvSpPr txBox="1"/>
          <p:nvPr/>
        </p:nvSpPr>
        <p:spPr>
          <a:xfrm>
            <a:off x="10604783" y="2351614"/>
            <a:ext cx="1345919" cy="378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2400" b="1" dirty="0">
                <a:solidFill>
                  <a:srgbClr val="153424"/>
                </a:solidFill>
                <a:latin typeface="Libre Franklin SemiBold"/>
                <a:cs typeface="Libre Franklin SemiBold"/>
              </a:rPr>
              <a:t>Join</a:t>
            </a:r>
            <a:r>
              <a:rPr lang="en-US" sz="2400" b="1" spc="-5" dirty="0">
                <a:solidFill>
                  <a:srgbClr val="153424"/>
                </a:solidFill>
                <a:latin typeface="Libre Franklin SemiBold"/>
                <a:cs typeface="Libre Franklin SemiBold"/>
              </a:rPr>
              <a:t> </a:t>
            </a:r>
            <a:r>
              <a:rPr lang="en-US" sz="2400" b="1" spc="-25" dirty="0">
                <a:solidFill>
                  <a:srgbClr val="153424"/>
                </a:solidFill>
                <a:latin typeface="Libre Franklin SemiBold"/>
                <a:cs typeface="Libre Franklin SemiBold"/>
              </a:rPr>
              <a:t>us</a:t>
            </a:r>
            <a:endParaRPr lang="en-US" sz="2400" dirty="0">
              <a:latin typeface="Libre Franklin SemiBold"/>
              <a:cs typeface="Libre Franklin SemiBold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372457" y="596610"/>
            <a:ext cx="6858000" cy="127111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algn="just">
              <a:lnSpc>
                <a:spcPts val="5000"/>
              </a:lnSpc>
              <a:spcBef>
                <a:spcPts val="480"/>
              </a:spcBef>
            </a:pPr>
            <a:r>
              <a:rPr lang="en-US" sz="2800" spc="-10" dirty="0"/>
              <a:t>We're </a:t>
            </a:r>
            <a:r>
              <a:rPr lang="en-US" sz="2400" spc="-10" dirty="0"/>
              <a:t>showcasing</a:t>
            </a:r>
            <a:r>
              <a:rPr lang="en-US" sz="2800" b="1" spc="-10" dirty="0"/>
              <a:t> at World Health Expo </a:t>
            </a:r>
            <a:br>
              <a:rPr lang="en-US" sz="2800" b="1" spc="-10" dirty="0"/>
            </a:br>
            <a:endParaRPr sz="2800" b="1" spc="-10" dirty="0">
              <a:solidFill>
                <a:srgbClr val="FFFFFF"/>
              </a:solidFill>
              <a:latin typeface="Libre Franklin"/>
              <a:cs typeface="Libre Frankli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16300" y="2120900"/>
            <a:ext cx="4980940" cy="5488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dirty="0">
                <a:solidFill>
                  <a:schemeClr val="bg1"/>
                </a:solidFill>
                <a:latin typeface="Libre Franklin Medium"/>
                <a:cs typeface="Libre Franklin Medium"/>
              </a:rPr>
              <a:t>Visit us to discover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dirty="0">
                <a:solidFill>
                  <a:schemeClr val="bg1"/>
                </a:solidFill>
                <a:latin typeface="Libre Franklin Medium"/>
                <a:cs typeface="Libre Franklin Medium"/>
              </a:rPr>
              <a:t>the latest innovations.</a:t>
            </a:r>
            <a:endParaRPr sz="1700" dirty="0">
              <a:solidFill>
                <a:schemeClr val="bg1"/>
              </a:solidFill>
              <a:latin typeface="Libre Franklin Medium"/>
              <a:cs typeface="Libre Franklin Medium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4CCF00-7EF0-691E-8E87-1C25CC1DC85A}"/>
              </a:ext>
            </a:extLst>
          </p:cNvPr>
          <p:cNvSpPr/>
          <p:nvPr/>
        </p:nvSpPr>
        <p:spPr>
          <a:xfrm>
            <a:off x="215900" y="215900"/>
            <a:ext cx="3124200" cy="2819400"/>
          </a:xfrm>
          <a:prstGeom prst="rect">
            <a:avLst/>
          </a:prstGeom>
          <a:solidFill>
            <a:srgbClr val="153424"/>
          </a:solidFill>
          <a:ln>
            <a:solidFill>
              <a:srgbClr val="1534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33929E-5C96-0E8B-6773-4575D9559A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300" y="-89031"/>
            <a:ext cx="3809999" cy="167973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2B47B5C-5DDD-1D63-AFC7-9C843EB57107}"/>
              </a:ext>
            </a:extLst>
          </p:cNvPr>
          <p:cNvCxnSpPr/>
          <p:nvPr/>
        </p:nvCxnSpPr>
        <p:spPr>
          <a:xfrm>
            <a:off x="3416300" y="1892300"/>
            <a:ext cx="99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C2A863C0-3292-9855-952E-833AA2CBCF50}"/>
              </a:ext>
            </a:extLst>
          </p:cNvPr>
          <p:cNvSpPr/>
          <p:nvPr/>
        </p:nvSpPr>
        <p:spPr>
          <a:xfrm>
            <a:off x="10471647" y="185739"/>
            <a:ext cx="1600200" cy="1219200"/>
          </a:xfrm>
          <a:prstGeom prst="rect">
            <a:avLst/>
          </a:prstGeom>
          <a:solidFill>
            <a:srgbClr val="153424"/>
          </a:solidFill>
          <a:ln>
            <a:solidFill>
              <a:srgbClr val="1534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0F7AE450B0494789EA3F43E3C63817" ma:contentTypeVersion="25" ma:contentTypeDescription="Create a new document." ma:contentTypeScope="" ma:versionID="5ddf6b94757192a29be5dad612587a43">
  <xsd:schema xmlns:xsd="http://www.w3.org/2001/XMLSchema" xmlns:xs="http://www.w3.org/2001/XMLSchema" xmlns:p="http://schemas.microsoft.com/office/2006/metadata/properties" xmlns:ns1="http://schemas.microsoft.com/sharepoint/v3" xmlns:ns2="17f3e685-304c-4b5f-b01d-d2a276301343" xmlns:ns3="996aceff-cf93-471e-b5cd-8d01316bb703" xmlns:ns4="http://schemas.microsoft.com/sharepoint/v4" targetNamespace="http://schemas.microsoft.com/office/2006/metadata/properties" ma:root="true" ma:fieldsID="cb93f8527166cab895d5965b64517696" ns1:_="" ns2:_="" ns3:_="" ns4:_="">
    <xsd:import namespace="http://schemas.microsoft.com/sharepoint/v3"/>
    <xsd:import namespace="17f3e685-304c-4b5f-b01d-d2a276301343"/>
    <xsd:import namespace="996aceff-cf93-471e-b5cd-8d01316bb70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Date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9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30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f3e685-304c-4b5f-b01d-d2a2763013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Date" ma:index="20" nillable="true" ma:displayName="Date" ma:description="10/10/2021" ma:format="DateTime" ma:internalName="Date">
      <xsd:simpleType>
        <xsd:restriction base="dms:DateTim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7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6aceff-cf93-471e-b5cd-8d01316bb70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ae8566-1e59-4fab-8926-708f14f4f264}" ma:internalName="TaxCatchAll" ma:showField="CatchAllData" ma:web="996aceff-cf93-471e-b5cd-8d01316bb7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6aceff-cf93-471e-b5cd-8d01316bb703" xsi:nil="true"/>
    <lcf76f155ced4ddcb4097134ff3c332f xmlns="17f3e685-304c-4b5f-b01d-d2a276301343">
      <Terms xmlns="http://schemas.microsoft.com/office/infopath/2007/PartnerControls"/>
    </lcf76f155ced4ddcb4097134ff3c332f>
    <Date xmlns="17f3e685-304c-4b5f-b01d-d2a276301343" xsi:nil="true"/>
    <IconOverlay xmlns="http://schemas.microsoft.com/sharepoint/v4" xsi:nil="true"/>
    <ArchiverLinkFileType xmlns="17f3e685-304c-4b5f-b01d-d2a276301343" xsi:nil="true"/>
  </documentManagement>
</p:properties>
</file>

<file path=customXml/itemProps1.xml><?xml version="1.0" encoding="utf-8"?>
<ds:datastoreItem xmlns:ds="http://schemas.openxmlformats.org/officeDocument/2006/customXml" ds:itemID="{7D1D3A2F-F151-41B3-A9F3-15FB3A8C78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AF8583-38AB-43D2-97C9-940FD9AA8D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7f3e685-304c-4b5f-b01d-d2a276301343"/>
    <ds:schemaRef ds:uri="996aceff-cf93-471e-b5cd-8d01316bb70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7B98BF-1CB0-42B0-94EF-35568C9DF9B7}">
  <ds:schemaRefs>
    <ds:schemaRef ds:uri="http://schemas.microsoft.com/office/2006/metadata/properties"/>
    <ds:schemaRef ds:uri="http://schemas.microsoft.com/office/infopath/2007/PartnerControls"/>
    <ds:schemaRef ds:uri="8cfecb0d-e2da-4fb2-87ac-f0eba785837a"/>
    <ds:schemaRef ds:uri="44d030d3-8934-4b4d-9fef-c729371ef614"/>
    <ds:schemaRef ds:uri="996aceff-cf93-471e-b5cd-8d01316bb703"/>
    <ds:schemaRef ds:uri="17f3e685-304c-4b5f-b01d-d2a276301343"/>
    <ds:schemaRef ds:uri="http://schemas.microsoft.com/sharepoint/v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15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Libre Franklin</vt:lpstr>
      <vt:lpstr>Libre Franklin Medium</vt:lpstr>
      <vt:lpstr>Libre Franklin SemiBold</vt:lpstr>
      <vt:lpstr>Office Theme</vt:lpstr>
      <vt:lpstr>We're showcasing at World Health Expo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Alfalasi, Fatma</cp:lastModifiedBy>
  <cp:revision>4</cp:revision>
  <dcterms:created xsi:type="dcterms:W3CDTF">2025-03-23T02:43:22Z</dcterms:created>
  <dcterms:modified xsi:type="dcterms:W3CDTF">2026-07-28T07:43:49Z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2025-03-23T00:00:00Z</vt:filetime>
  </property>
  <property fmtid="{D5CDD505-2E9C-101B-9397-08002B2CF9AE}" pid="3" name="Producer">
    <vt:lpwstr>Adobe XD</vt:lpwstr>
  </property>
  <property fmtid="{D5CDD505-2E9C-101B-9397-08002B2CF9AE}" pid="4" name="LastSaved">
    <vt:filetime>2025-03-23T00:00:00Z</vt:filetime>
  </property>
  <property fmtid="{D5CDD505-2E9C-101B-9397-08002B2CF9AE}" pid="5" name="ContentTypeId">
    <vt:lpwstr>0x010100B00F7AE450B0494789EA3F43E3C63817</vt:lpwstr>
  </property>
  <property fmtid="{D5CDD505-2E9C-101B-9397-08002B2CF9AE}" pid="6" name="MSIP_Label_2bbab825-a111-45e4-86a1-18cee0005896_Enabled">
    <vt:lpwstr>true</vt:lpwstr>
  </property>
  <property fmtid="{D5CDD505-2E9C-101B-9397-08002B2CF9AE}" pid="7" name="MSIP_Label_2bbab825-a111-45e4-86a1-18cee0005896_SetDate">
    <vt:lpwstr>2025-03-23T05:35:59Z</vt:lpwstr>
  </property>
  <property fmtid="{D5CDD505-2E9C-101B-9397-08002B2CF9AE}" pid="8" name="MSIP_Label_2bbab825-a111-45e4-86a1-18cee0005896_Method">
    <vt:lpwstr>Standard</vt:lpwstr>
  </property>
  <property fmtid="{D5CDD505-2E9C-101B-9397-08002B2CF9AE}" pid="9" name="MSIP_Label_2bbab825-a111-45e4-86a1-18cee0005896_Name">
    <vt:lpwstr>2bbab825-a111-45e4-86a1-18cee0005896</vt:lpwstr>
  </property>
  <property fmtid="{D5CDD505-2E9C-101B-9397-08002B2CF9AE}" pid="10" name="MSIP_Label_2bbab825-a111-45e4-86a1-18cee0005896_SiteId">
    <vt:lpwstr>2567d566-604c-408a-8a60-55d0dc9d9d6b</vt:lpwstr>
  </property>
  <property fmtid="{D5CDD505-2E9C-101B-9397-08002B2CF9AE}" pid="11" name="MSIP_Label_2bbab825-a111-45e4-86a1-18cee0005896_ActionId">
    <vt:lpwstr>f010de58-0c5e-4ba3-92bf-af80cc258f01</vt:lpwstr>
  </property>
  <property fmtid="{D5CDD505-2E9C-101B-9397-08002B2CF9AE}" pid="12" name="MSIP_Label_2bbab825-a111-45e4-86a1-18cee0005896_ContentBits">
    <vt:lpwstr>2</vt:lpwstr>
  </property>
  <property fmtid="{D5CDD505-2E9C-101B-9397-08002B2CF9AE}" pid="13" name="MSIP_Label_2bbab825-a111-45e4-86a1-18cee0005896_Tag">
    <vt:lpwstr>50, 3, 0, 1</vt:lpwstr>
  </property>
  <property fmtid="{D5CDD505-2E9C-101B-9397-08002B2CF9AE}" pid="14" name="ClassificationContentMarkingFooterLocations">
    <vt:lpwstr>Office Theme:35</vt:lpwstr>
  </property>
  <property fmtid="{D5CDD505-2E9C-101B-9397-08002B2CF9AE}" pid="15" name="ClassificationContentMarkingFooterText">
    <vt:lpwstr>Information Classification: General</vt:lpwstr>
  </property>
</Properties>
</file>