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1303000" cy="20104100"/>
  <p:notesSz cx="11303000" cy="201041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FF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>
      <p:cViewPr>
        <p:scale>
          <a:sx n="38" d="100"/>
          <a:sy n="38" d="100"/>
        </p:scale>
        <p:origin x="3952" y="2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48201" y="6232271"/>
            <a:ext cx="9612948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96402" y="11258296"/>
            <a:ext cx="791654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5467" y="4623943"/>
            <a:ext cx="10178415" cy="13268707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65467" y="4623943"/>
            <a:ext cx="4919567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24315" y="4623943"/>
            <a:ext cx="4919567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 userDrawn="1"/>
        </p:nvSpPr>
        <p:spPr>
          <a:xfrm>
            <a:off x="0" y="0"/>
            <a:ext cx="11308715" cy="20104100"/>
          </a:xfrm>
          <a:custGeom>
            <a:avLst/>
            <a:gdLst/>
            <a:ahLst/>
            <a:cxnLst/>
            <a:rect l="l" t="t" r="r" b="b"/>
            <a:pathLst>
              <a:path w="11308715" h="20104100">
                <a:moveTo>
                  <a:pt x="11308556" y="20104100"/>
                </a:moveTo>
                <a:lnTo>
                  <a:pt x="0" y="20104100"/>
                </a:lnTo>
                <a:lnTo>
                  <a:pt x="0" y="0"/>
                </a:lnTo>
                <a:lnTo>
                  <a:pt x="11308556" y="0"/>
                </a:lnTo>
                <a:lnTo>
                  <a:pt x="11308556" y="201041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>
            <a:pPr algn="l" rtl="0"/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71563" y="5826913"/>
            <a:ext cx="9342755" cy="2219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45179" y="18696814"/>
            <a:ext cx="3618992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65467" y="18696814"/>
            <a:ext cx="2601150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142732" y="18696814"/>
            <a:ext cx="2601150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pic>
        <p:nvPicPr>
          <p:cNvPr id="7" name="bg object 27">
            <a:extLst>
              <a:ext uri="{FF2B5EF4-FFF2-40B4-BE49-F238E27FC236}">
                <a16:creationId xmlns:a16="http://schemas.microsoft.com/office/drawing/2014/main" id="{A3A245C4-85BA-7458-3C2D-7C586AE1D41A}"/>
              </a:ext>
            </a:extLst>
          </p:cNvPr>
          <p:cNvPicPr/>
          <p:nvPr userDrawn="1"/>
        </p:nvPicPr>
        <p:blipFill>
          <a:blip r:embed="rId7" cstate="print"/>
          <a:stretch>
            <a:fillRect/>
          </a:stretch>
        </p:blipFill>
        <p:spPr>
          <a:xfrm>
            <a:off x="-13804" y="12149052"/>
            <a:ext cx="11316804" cy="93696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138544-C77A-84B1-5D90-DFBD89ECC02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42008" y="11523974"/>
            <a:ext cx="2540000" cy="12501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FFBBE96-7F12-AA87-4032-43E0825CFD60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197764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AE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  <p:pic>
        <p:nvPicPr>
          <p:cNvPr id="12" name="Picture 11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CD2FBA46-90DE-A0ED-CF6B-B071D08277C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11" y="415947"/>
            <a:ext cx="9622879" cy="30793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1563" y="5826913"/>
            <a:ext cx="9342755" cy="221996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8620"/>
              </a:lnSpc>
              <a:spcBef>
                <a:spcPts val="125"/>
              </a:spcBef>
            </a:pPr>
            <a:r>
              <a:rPr spc="-455" dirty="0"/>
              <a:t>W</a:t>
            </a:r>
            <a:r>
              <a:rPr spc="60" dirty="0"/>
              <a:t>e</a:t>
            </a:r>
            <a:r>
              <a:rPr spc="-80" dirty="0"/>
              <a:t>’</a:t>
            </a:r>
            <a:r>
              <a:rPr spc="-50" dirty="0"/>
              <a:t>r</a:t>
            </a:r>
            <a:r>
              <a:rPr spc="60" dirty="0"/>
              <a:t>e</a:t>
            </a:r>
            <a:r>
              <a:rPr spc="-305" dirty="0"/>
              <a:t> </a:t>
            </a:r>
            <a:r>
              <a:rPr spc="-10" dirty="0"/>
              <a:t>exhibiting</a:t>
            </a:r>
          </a:p>
          <a:p>
            <a:pPr marL="12700">
              <a:lnSpc>
                <a:spcPts val="8620"/>
              </a:lnSpc>
            </a:pPr>
            <a:r>
              <a:rPr dirty="0"/>
              <a:t>at</a:t>
            </a:r>
            <a:r>
              <a:rPr spc="-100" dirty="0"/>
              <a:t> </a:t>
            </a:r>
            <a:r>
              <a:rPr dirty="0"/>
              <a:t>WHX</a:t>
            </a:r>
            <a:r>
              <a:rPr spc="-90" dirty="0"/>
              <a:t> </a:t>
            </a:r>
            <a:r>
              <a:rPr dirty="0"/>
              <a:t>Lagos</a:t>
            </a:r>
            <a:r>
              <a:rPr spc="-85" dirty="0"/>
              <a:t> </a:t>
            </a:r>
            <a:r>
              <a:rPr spc="-10" dirty="0"/>
              <a:t>2025,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971563" y="7921089"/>
            <a:ext cx="6268085" cy="117019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500" dirty="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sz="7500" spc="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7500" dirty="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sz="7500" spc="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7500" spc="-10" dirty="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  <a:endParaRPr sz="4350" dirty="0">
              <a:latin typeface="Libre Franklin SemiBold"/>
              <a:cs typeface="Libre Franklin SemiBold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34388" y="3809173"/>
            <a:ext cx="7493000" cy="119189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4575"/>
              </a:lnSpc>
              <a:spcBef>
                <a:spcPts val="125"/>
              </a:spcBef>
            </a:pPr>
            <a:r>
              <a:rPr sz="385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2-4</a:t>
            </a:r>
            <a:r>
              <a:rPr sz="3850" b="1" spc="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385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June</a:t>
            </a:r>
            <a:r>
              <a:rPr sz="3850" b="1" spc="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3850" b="1" spc="-2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2025</a:t>
            </a:r>
            <a:endParaRPr sz="3850" dirty="0">
              <a:latin typeface="Libre Franklin SemiBold"/>
              <a:cs typeface="Libre Franklin SemiBold"/>
            </a:endParaRPr>
          </a:p>
          <a:p>
            <a:pPr marL="12700">
              <a:lnSpc>
                <a:spcPts val="4575"/>
              </a:lnSpc>
            </a:pPr>
            <a:r>
              <a:rPr sz="3850" dirty="0">
                <a:solidFill>
                  <a:srgbClr val="FFFFFF"/>
                </a:solidFill>
                <a:latin typeface="Libre Franklin"/>
                <a:cs typeface="Libre Franklin"/>
              </a:rPr>
              <a:t>Landmark</a:t>
            </a:r>
            <a:r>
              <a:rPr sz="3850" spc="-5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850" dirty="0">
                <a:solidFill>
                  <a:srgbClr val="FFFFFF"/>
                </a:solidFill>
                <a:latin typeface="Libre Franklin"/>
                <a:cs typeface="Libre Franklin"/>
              </a:rPr>
              <a:t>Centre,</a:t>
            </a:r>
            <a:r>
              <a:rPr sz="3850" spc="-5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850" dirty="0">
                <a:solidFill>
                  <a:srgbClr val="FFFFFF"/>
                </a:solidFill>
                <a:latin typeface="Libre Franklin"/>
                <a:cs typeface="Libre Franklin"/>
              </a:rPr>
              <a:t>Lagos,</a:t>
            </a:r>
            <a:r>
              <a:rPr sz="3850" spc="-5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850" spc="-10" dirty="0">
                <a:solidFill>
                  <a:srgbClr val="FFFFFF"/>
                </a:solidFill>
                <a:latin typeface="Libre Franklin"/>
                <a:cs typeface="Libre Franklin"/>
              </a:rPr>
              <a:t>Nigeria</a:t>
            </a:r>
            <a:endParaRPr sz="3850" dirty="0">
              <a:latin typeface="Libre Franklin"/>
              <a:cs typeface="Libre Franklin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5A57978-2165-6AE2-4712-46BABAE8E765}"/>
              </a:ext>
            </a:extLst>
          </p:cNvPr>
          <p:cNvSpPr/>
          <p:nvPr/>
        </p:nvSpPr>
        <p:spPr>
          <a:xfrm>
            <a:off x="1003300" y="9470411"/>
            <a:ext cx="2509797" cy="1170193"/>
          </a:xfrm>
          <a:prstGeom prst="roundRect">
            <a:avLst/>
          </a:prstGeom>
          <a:solidFill>
            <a:srgbClr val="D0FF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AE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D10355E-EABF-1FC1-FA5F-B8AFF4603F94}"/>
              </a:ext>
            </a:extLst>
          </p:cNvPr>
          <p:cNvSpPr txBox="1"/>
          <p:nvPr/>
        </p:nvSpPr>
        <p:spPr>
          <a:xfrm>
            <a:off x="1003300" y="9659635"/>
            <a:ext cx="2509798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500" b="1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Join </a:t>
            </a:r>
            <a:r>
              <a:rPr lang="en-US" sz="4500" b="1" spc="-2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us</a:t>
            </a:r>
            <a:endParaRPr lang="en-AE" sz="4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559C31-6828-498E-929E-C3074ECD71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E46FC4-6FD3-4CC8-9769-74100FB1730A}">
  <ds:schemaRefs>
    <ds:schemaRef ds:uri="http://schemas.microsoft.com/office/2006/metadata/properties"/>
    <ds:schemaRef ds:uri="http://schemas.microsoft.com/office/infopath/2007/PartnerControls"/>
    <ds:schemaRef ds:uri="8cfecb0d-e2da-4fb2-87ac-f0eba785837a"/>
    <ds:schemaRef ds:uri="44d030d3-8934-4b4d-9fef-c729371ef614"/>
  </ds:schemaRefs>
</ds:datastoreItem>
</file>

<file path=customXml/itemProps3.xml><?xml version="1.0" encoding="utf-8"?>
<ds:datastoreItem xmlns:ds="http://schemas.openxmlformats.org/officeDocument/2006/customXml" ds:itemID="{C2794702-8141-45EE-B766-E52AE950F0B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21</Words>
  <Application>Microsoft Macintosh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Libre Franklin</vt:lpstr>
      <vt:lpstr>Libre Franklin Medium</vt:lpstr>
      <vt:lpstr>Libre Franklin SemiBold</vt:lpstr>
      <vt:lpstr>Rockwell</vt:lpstr>
      <vt:lpstr>Office Theme</vt:lpstr>
      <vt:lpstr>We’re exhibiting at WHX Lagos 2025,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Shahul, Nysam</cp:lastModifiedBy>
  <cp:revision>2</cp:revision>
  <dcterms:created xsi:type="dcterms:W3CDTF">2025-03-23T02:43:10Z</dcterms:created>
  <dcterms:modified xsi:type="dcterms:W3CDTF">2025-03-23T05:51:16Z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  <property fmtid="{D5CDD505-2E9C-101B-9397-08002B2CF9AE}" pid="6" name="MSIP_Label_2bbab825-a111-45e4-86a1-18cee0005896_Enabled">
    <vt:lpwstr>true</vt:lpwstr>
  </property>
  <property fmtid="{D5CDD505-2E9C-101B-9397-08002B2CF9AE}" pid="7" name="MSIP_Label_2bbab825-a111-45e4-86a1-18cee0005896_SetDate">
    <vt:lpwstr>2025-03-23T05:42:46Z</vt:lpwstr>
  </property>
  <property fmtid="{D5CDD505-2E9C-101B-9397-08002B2CF9AE}" pid="8" name="MSIP_Label_2bbab825-a111-45e4-86a1-18cee0005896_Method">
    <vt:lpwstr>Standard</vt:lpwstr>
  </property>
  <property fmtid="{D5CDD505-2E9C-101B-9397-08002B2CF9AE}" pid="9" name="MSIP_Label_2bbab825-a111-45e4-86a1-18cee0005896_Name">
    <vt:lpwstr>2bbab825-a111-45e4-86a1-18cee0005896</vt:lpwstr>
  </property>
  <property fmtid="{D5CDD505-2E9C-101B-9397-08002B2CF9AE}" pid="10" name="MSIP_Label_2bbab825-a111-45e4-86a1-18cee0005896_SiteId">
    <vt:lpwstr>2567d566-604c-408a-8a60-55d0dc9d9d6b</vt:lpwstr>
  </property>
  <property fmtid="{D5CDD505-2E9C-101B-9397-08002B2CF9AE}" pid="11" name="MSIP_Label_2bbab825-a111-45e4-86a1-18cee0005896_ActionId">
    <vt:lpwstr>5864799c-c1f7-46d3-b633-f3e6fe7a4de4</vt:lpwstr>
  </property>
  <property fmtid="{D5CDD505-2E9C-101B-9397-08002B2CF9AE}" pid="12" name="MSIP_Label_2bbab825-a111-45e4-86a1-18cee0005896_ContentBits">
    <vt:lpwstr>2</vt:lpwstr>
  </property>
  <property fmtid="{D5CDD505-2E9C-101B-9397-08002B2CF9AE}" pid="13" name="MSIP_Label_2bbab825-a111-45e4-86a1-18cee0005896_Tag">
    <vt:lpwstr>50, 3, 0, 1</vt:lpwstr>
  </property>
  <property fmtid="{D5CDD505-2E9C-101B-9397-08002B2CF9AE}" pid="14" name="ClassificationContentMarkingFooterLocations">
    <vt:lpwstr>Office Theme:10</vt:lpwstr>
  </property>
  <property fmtid="{D5CDD505-2E9C-101B-9397-08002B2CF9AE}" pid="15" name="ClassificationContentMarkingFooterText">
    <vt:lpwstr>Information Classification: General</vt:lpwstr>
  </property>
</Properties>
</file>