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</p:sldIdLst>
  <p:sldSz cx="15240000" cy="15240000"/>
  <p:notesSz cx="15240000" cy="15240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>
      <p:cViewPr>
        <p:scale>
          <a:sx n="62" d="100"/>
          <a:sy n="62" d="100"/>
        </p:scale>
        <p:origin x="2360" y="12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143000" y="4724400"/>
            <a:ext cx="12954000" cy="3200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1" i="0">
                <a:solidFill>
                  <a:srgbClr val="D0FF58"/>
                </a:solidFill>
                <a:latin typeface="Libre Franklin SemiBold"/>
                <a:cs typeface="Libre Franklin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286000" y="8534400"/>
            <a:ext cx="10668000" cy="3810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181600" y="14173200"/>
            <a:ext cx="4876800" cy="7620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62000" y="14173200"/>
            <a:ext cx="3505200" cy="7620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972800" y="14173200"/>
            <a:ext cx="3505200" cy="76200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rgbClr val="D0FF58"/>
                </a:solidFill>
                <a:latin typeface="Libre Franklin SemiBold"/>
                <a:cs typeface="Libre Franklin SemiBold"/>
              </a:defRPr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rgbClr val="D0FF58"/>
                </a:solidFill>
                <a:latin typeface="Libre Franklin SemiBold"/>
                <a:cs typeface="Libre Franklin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62000" y="3505200"/>
            <a:ext cx="6629400" cy="10058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848600" y="3505200"/>
            <a:ext cx="6629400" cy="10058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5181600" y="14173200"/>
            <a:ext cx="4876800" cy="7620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762000" y="14173200"/>
            <a:ext cx="3505200" cy="7620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>
          <a:xfrm>
            <a:off x="10972800" y="14173200"/>
            <a:ext cx="3505200" cy="76200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rgbClr val="D0FF58"/>
                </a:solidFill>
                <a:latin typeface="Libre Franklin SemiBold"/>
                <a:cs typeface="Libre Franklin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5181600" y="14173200"/>
            <a:ext cx="4876800" cy="7620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762000" y="14173200"/>
            <a:ext cx="3505200" cy="7620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>
          <a:xfrm>
            <a:off x="10972800" y="14173200"/>
            <a:ext cx="3505200" cy="76200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5181600" y="14173200"/>
            <a:ext cx="4876800" cy="7620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762000" y="14173200"/>
            <a:ext cx="3505200" cy="7620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>
          <a:xfrm>
            <a:off x="10972800" y="14173200"/>
            <a:ext cx="3505200" cy="76200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5240000" cy="15240000"/>
          </a:xfrm>
          <a:custGeom>
            <a:avLst/>
            <a:gdLst/>
            <a:ahLst/>
            <a:cxnLst/>
            <a:rect l="l" t="t" r="r" b="b"/>
            <a:pathLst>
              <a:path w="15240000" h="15240000">
                <a:moveTo>
                  <a:pt x="15240000" y="15240000"/>
                </a:moveTo>
                <a:lnTo>
                  <a:pt x="0" y="15240000"/>
                </a:lnTo>
                <a:lnTo>
                  <a:pt x="0" y="0"/>
                </a:lnTo>
                <a:lnTo>
                  <a:pt x="15240000" y="0"/>
                </a:lnTo>
                <a:lnTo>
                  <a:pt x="15240000" y="15240000"/>
                </a:lnTo>
                <a:close/>
              </a:path>
            </a:pathLst>
          </a:custGeom>
          <a:solidFill>
            <a:srgbClr val="153424"/>
          </a:solidFill>
        </p:spPr>
        <p:txBody>
          <a:bodyPr wrap="square" lIns="0" tIns="0" rIns="0" bIns="0" rtlCol="0"/>
          <a:lstStyle/>
          <a:p>
            <a:pPr algn="l" rtl="0"/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831165" y="0"/>
            <a:ext cx="12408834" cy="15240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90600" y="5207000"/>
            <a:ext cx="7552690" cy="1879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1" i="0">
                <a:solidFill>
                  <a:srgbClr val="D0FF58"/>
                </a:solidFill>
                <a:latin typeface="Libre Franklin SemiBold"/>
                <a:cs typeface="Libre Franklin SemiBold"/>
              </a:defRPr>
            </a:lvl1pPr>
          </a:lstStyle>
          <a:p>
            <a:pPr rtl="0"/>
            <a:endParaRPr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7BA7769-8E46-7D7F-18AD-D5377BD36702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820912" y="13448787"/>
            <a:ext cx="2091099" cy="1029213"/>
          </a:xfrm>
          <a:prstGeom prst="rect">
            <a:avLst/>
          </a:prstGeom>
        </p:spPr>
      </p:pic>
      <p:pic>
        <p:nvPicPr>
          <p:cNvPr id="10" name="Picture 9" descr="A black and white sign with white text&#10;&#10;AI-generated content may be incorrect.">
            <a:extLst>
              <a:ext uri="{FF2B5EF4-FFF2-40B4-BE49-F238E27FC236}">
                <a16:creationId xmlns:a16="http://schemas.microsoft.com/office/drawing/2014/main" id="{9F0E278E-2765-425E-D238-02C7B51411B9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" y="827626"/>
            <a:ext cx="6047155" cy="193509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0600" y="5207000"/>
            <a:ext cx="7552690" cy="1879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tabLst>
                <a:tab pos="2292985" algn="l"/>
              </a:tabLst>
            </a:pPr>
            <a:r>
              <a:rPr spc="-20" dirty="0"/>
              <a:t>We’re</a:t>
            </a:r>
            <a:r>
              <a:rPr dirty="0"/>
              <a:t>	</a:t>
            </a:r>
            <a:r>
              <a:rPr spc="-10" dirty="0"/>
              <a:t>exhibiting</a:t>
            </a:r>
          </a:p>
          <a:p>
            <a:pPr>
              <a:lnSpc>
                <a:spcPct val="100000"/>
              </a:lnSpc>
              <a:tabLst>
                <a:tab pos="902335" algn="l"/>
                <a:tab pos="2990850" algn="l"/>
                <a:tab pos="5356225" algn="l"/>
              </a:tabLst>
            </a:pPr>
            <a:r>
              <a:rPr spc="-25" dirty="0"/>
              <a:t>at</a:t>
            </a:r>
            <a:r>
              <a:rPr dirty="0"/>
              <a:t>	</a:t>
            </a:r>
            <a:r>
              <a:rPr spc="-25" dirty="0"/>
              <a:t>WHX</a:t>
            </a:r>
            <a:r>
              <a:rPr dirty="0"/>
              <a:t>	</a:t>
            </a:r>
            <a:r>
              <a:rPr spc="-10" dirty="0"/>
              <a:t>Lagos</a:t>
            </a:r>
            <a:r>
              <a:rPr dirty="0"/>
              <a:t>	</a:t>
            </a:r>
            <a:r>
              <a:rPr spc="-10" dirty="0"/>
              <a:t>2025,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90600" y="7086600"/>
            <a:ext cx="500126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641475" algn="l"/>
                <a:tab pos="2994025" algn="l"/>
              </a:tabLst>
            </a:pPr>
            <a:r>
              <a:rPr sz="6000" spc="-10" dirty="0">
                <a:solidFill>
                  <a:srgbClr val="FFFFFF"/>
                </a:solidFill>
                <a:latin typeface="Libre Franklin"/>
                <a:cs typeface="Libre Franklin"/>
              </a:rPr>
              <a:t>visit</a:t>
            </a:r>
            <a:r>
              <a:rPr sz="6000" dirty="0">
                <a:solidFill>
                  <a:srgbClr val="FFFFFF"/>
                </a:solidFill>
                <a:latin typeface="Libre Franklin"/>
                <a:cs typeface="Libre Franklin"/>
              </a:rPr>
              <a:t>	</a:t>
            </a:r>
            <a:r>
              <a:rPr sz="6000" spc="-25" dirty="0">
                <a:solidFill>
                  <a:srgbClr val="FFFFFF"/>
                </a:solidFill>
                <a:latin typeface="Libre Franklin"/>
                <a:cs typeface="Libre Franklin"/>
              </a:rPr>
              <a:t>our</a:t>
            </a:r>
            <a:r>
              <a:rPr sz="6000" dirty="0">
                <a:solidFill>
                  <a:srgbClr val="FFFFFF"/>
                </a:solidFill>
                <a:latin typeface="Libre Franklin"/>
                <a:cs typeface="Libre Franklin"/>
              </a:rPr>
              <a:t>	</a:t>
            </a:r>
            <a:r>
              <a:rPr sz="6000" spc="-10" dirty="0">
                <a:solidFill>
                  <a:srgbClr val="FFFFFF"/>
                </a:solidFill>
                <a:latin typeface="Libre Franklin"/>
                <a:cs typeface="Libre Franklin"/>
              </a:rPr>
              <a:t>stand</a:t>
            </a:r>
            <a:endParaRPr sz="6000" dirty="0">
              <a:latin typeface="Libre Franklin"/>
              <a:cs typeface="Libre Frankli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990600" y="2994113"/>
            <a:ext cx="5999480" cy="1066800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3100" b="1" spc="-25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2-</a:t>
            </a:r>
            <a:r>
              <a:rPr sz="3100" b="1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4</a:t>
            </a:r>
            <a:r>
              <a:rPr sz="3100" b="1" spc="-20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 </a:t>
            </a:r>
            <a:r>
              <a:rPr sz="3100" b="1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June</a:t>
            </a:r>
            <a:r>
              <a:rPr sz="3100" b="1" spc="-20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 2025</a:t>
            </a:r>
            <a:endParaRPr sz="3100" dirty="0">
              <a:latin typeface="Libre Franklin SemiBold"/>
              <a:cs typeface="Libre Franklin SemiBold"/>
            </a:endParaRPr>
          </a:p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sz="3100" dirty="0">
                <a:solidFill>
                  <a:srgbClr val="FFFFFF"/>
                </a:solidFill>
                <a:latin typeface="Libre Franklin"/>
                <a:cs typeface="Libre Franklin"/>
              </a:rPr>
              <a:t>Landmark</a:t>
            </a:r>
            <a:r>
              <a:rPr sz="3100" spc="-140" dirty="0">
                <a:solidFill>
                  <a:srgbClr val="FFFFFF"/>
                </a:solidFill>
                <a:latin typeface="Libre Franklin"/>
                <a:cs typeface="Libre Franklin"/>
              </a:rPr>
              <a:t> </a:t>
            </a:r>
            <a:r>
              <a:rPr sz="3100" dirty="0">
                <a:solidFill>
                  <a:srgbClr val="FFFFFF"/>
                </a:solidFill>
                <a:latin typeface="Libre Franklin"/>
                <a:cs typeface="Libre Franklin"/>
              </a:rPr>
              <a:t>Centre,</a:t>
            </a:r>
            <a:r>
              <a:rPr sz="3100" spc="-130" dirty="0">
                <a:solidFill>
                  <a:srgbClr val="FFFFFF"/>
                </a:solidFill>
                <a:latin typeface="Libre Franklin"/>
                <a:cs typeface="Libre Franklin"/>
              </a:rPr>
              <a:t> </a:t>
            </a:r>
            <a:r>
              <a:rPr sz="3100" dirty="0">
                <a:solidFill>
                  <a:srgbClr val="FFFFFF"/>
                </a:solidFill>
                <a:latin typeface="Libre Franklin"/>
                <a:cs typeface="Libre Franklin"/>
              </a:rPr>
              <a:t>Lagos,</a:t>
            </a:r>
            <a:r>
              <a:rPr sz="3100" spc="-125" dirty="0">
                <a:solidFill>
                  <a:srgbClr val="FFFFFF"/>
                </a:solidFill>
                <a:latin typeface="Libre Franklin"/>
                <a:cs typeface="Libre Franklin"/>
              </a:rPr>
              <a:t> </a:t>
            </a:r>
            <a:r>
              <a:rPr sz="3100" spc="-10" dirty="0">
                <a:solidFill>
                  <a:srgbClr val="FFFFFF"/>
                </a:solidFill>
                <a:latin typeface="Libre Franklin"/>
                <a:cs typeface="Libre Franklin"/>
              </a:rPr>
              <a:t>Nigeria</a:t>
            </a:r>
            <a:endParaRPr sz="3100" dirty="0">
              <a:latin typeface="Libre Franklin"/>
              <a:cs typeface="Libre Franklin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50986B15-8614-731D-27FA-80C18D1555B5}"/>
              </a:ext>
            </a:extLst>
          </p:cNvPr>
          <p:cNvSpPr/>
          <p:nvPr/>
        </p:nvSpPr>
        <p:spPr>
          <a:xfrm>
            <a:off x="990600" y="8626789"/>
            <a:ext cx="2093095" cy="1007110"/>
          </a:xfrm>
          <a:prstGeom prst="roundRect">
            <a:avLst/>
          </a:prstGeom>
          <a:solidFill>
            <a:srgbClr val="D0FF5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AE"/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2D87493A-5050-11DD-B0C6-7B96E81A13CD}"/>
              </a:ext>
            </a:extLst>
          </p:cNvPr>
          <p:cNvSpPr txBox="1"/>
          <p:nvPr/>
        </p:nvSpPr>
        <p:spPr>
          <a:xfrm>
            <a:off x="1291657" y="8817289"/>
            <a:ext cx="149098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dirty="0">
                <a:solidFill>
                  <a:srgbClr val="153424"/>
                </a:solidFill>
                <a:latin typeface="Libre Franklin SemiBold"/>
                <a:cs typeface="Libre Franklin SemiBold"/>
              </a:rPr>
              <a:t>Join</a:t>
            </a:r>
            <a:r>
              <a:rPr sz="3600" b="1" spc="-40" dirty="0">
                <a:solidFill>
                  <a:srgbClr val="153424"/>
                </a:solidFill>
                <a:latin typeface="Libre Franklin SemiBold"/>
                <a:cs typeface="Libre Franklin SemiBold"/>
              </a:rPr>
              <a:t> </a:t>
            </a:r>
            <a:r>
              <a:rPr sz="3600" b="1" spc="-25" dirty="0">
                <a:solidFill>
                  <a:srgbClr val="153424"/>
                </a:solidFill>
                <a:latin typeface="Libre Franklin SemiBold"/>
                <a:cs typeface="Libre Franklin SemiBold"/>
              </a:rPr>
              <a:t>us</a:t>
            </a:r>
            <a:endParaRPr sz="3600" dirty="0">
              <a:latin typeface="Libre Franklin SemiBold"/>
              <a:cs typeface="Libre Franklin Semi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96aceff-cf93-471e-b5cd-8d01316bb703" xsi:nil="true"/>
    <lcf76f155ced4ddcb4097134ff3c332f xmlns="17f3e685-304c-4b5f-b01d-d2a276301343">
      <Terms xmlns="http://schemas.microsoft.com/office/infopath/2007/PartnerControls"/>
    </lcf76f155ced4ddcb4097134ff3c332f>
    <Date xmlns="17f3e685-304c-4b5f-b01d-d2a276301343" xsi:nil="true"/>
    <IconOverlay xmlns="http://schemas.microsoft.com/sharepoint/v4" xsi:nil="true"/>
    <ArchiverLinkFileType xmlns="17f3e685-304c-4b5f-b01d-d2a27630134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00F7AE450B0494789EA3F43E3C63817" ma:contentTypeVersion="25" ma:contentTypeDescription="Create a new document." ma:contentTypeScope="" ma:versionID="5ddf6b94757192a29be5dad612587a43">
  <xsd:schema xmlns:xsd="http://www.w3.org/2001/XMLSchema" xmlns:xs="http://www.w3.org/2001/XMLSchema" xmlns:p="http://schemas.microsoft.com/office/2006/metadata/properties" xmlns:ns1="http://schemas.microsoft.com/sharepoint/v3" xmlns:ns2="17f3e685-304c-4b5f-b01d-d2a276301343" xmlns:ns3="996aceff-cf93-471e-b5cd-8d01316bb703" xmlns:ns4="http://schemas.microsoft.com/sharepoint/v4" targetNamespace="http://schemas.microsoft.com/office/2006/metadata/properties" ma:root="true" ma:fieldsID="cb93f8527166cab895d5965b64517696" ns1:_="" ns2:_="" ns3:_="" ns4:_="">
    <xsd:import namespace="http://schemas.microsoft.com/sharepoint/v3"/>
    <xsd:import namespace="17f3e685-304c-4b5f-b01d-d2a276301343"/>
    <xsd:import namespace="996aceff-cf93-471e-b5cd-8d01316bb703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Date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  <xsd:element ref="ns2:ArchiverLinkFileType" minOccurs="0"/>
                <xsd:element ref="ns4:IconOverlay" minOccurs="0"/>
                <xsd:element ref="ns1:_vti_ItemDeclaredRecord" minOccurs="0"/>
                <xsd:element ref="ns1:_vti_ItemHoldRecord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vti_ItemDeclaredRecord" ma:index="29" nillable="true" ma:displayName="Declared Record" ma:hidden="true" ma:internalName="_vti_ItemDeclaredRecord" ma:readOnly="true">
      <xsd:simpleType>
        <xsd:restriction base="dms:DateTime"/>
      </xsd:simpleType>
    </xsd:element>
    <xsd:element name="_vti_ItemHoldRecordStatus" ma:index="30" nillable="true" ma:displayName="Hold and Record Status" ma:decimals="0" ma:hidden="true" ma:internalName="_vti_ItemHoldRecordStatu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f3e685-304c-4b5f-b01d-d2a27630134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Date" ma:index="20" nillable="true" ma:displayName="Date" ma:description="10/10/2021" ma:format="DateTime" ma:internalName="Date">
      <xsd:simpleType>
        <xsd:restriction base="dms:DateTime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bdc0606b-8e5a-4aee-a68c-f4efcab0e83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  <xsd:element name="ArchiverLinkFileType" ma:index="27" nillable="true" ma:displayName="ArchiverLinkFileType" ma:hidden="true" ma:internalName="ArchiverLinkFileTyp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6aceff-cf93-471e-b5cd-8d01316bb703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2ae8566-1e59-4fab-8926-708f14f4f264}" ma:internalName="TaxCatchAll" ma:showField="CatchAllData" ma:web="996aceff-cf93-471e-b5cd-8d01316bb70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8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92CEE91-E3F0-461E-AA8B-6EC099E75EC5}">
  <ds:schemaRefs>
    <ds:schemaRef ds:uri="http://schemas.microsoft.com/office/2006/metadata/properties"/>
    <ds:schemaRef ds:uri="http://schemas.microsoft.com/office/infopath/2007/PartnerControls"/>
    <ds:schemaRef ds:uri="8cfecb0d-e2da-4fb2-87ac-f0eba785837a"/>
    <ds:schemaRef ds:uri="44d030d3-8934-4b4d-9fef-c729371ef614"/>
  </ds:schemaRefs>
</ds:datastoreItem>
</file>

<file path=customXml/itemProps2.xml><?xml version="1.0" encoding="utf-8"?>
<ds:datastoreItem xmlns:ds="http://schemas.openxmlformats.org/officeDocument/2006/customXml" ds:itemID="{CDE9E712-DF60-4A4E-B40A-C07873F2EC5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0CA623-EDEF-44DF-9EDD-6B7E96502733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</Words>
  <Application>Microsoft Macintosh PowerPoint</Application>
  <PresentationFormat>Custom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Libre Franklin</vt:lpstr>
      <vt:lpstr>Libre Franklin SemiBold</vt:lpstr>
      <vt:lpstr>Office Theme</vt:lpstr>
      <vt:lpstr>We’re exhibiting at WHX Lagos 2025,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Shahul, Nysam</cp:lastModifiedBy>
  <cp:revision>2</cp:revision>
  <dcterms:created xsi:type="dcterms:W3CDTF">2025-03-23T02:42:35Z</dcterms:created>
  <dcterms:modified xsi:type="dcterms:W3CDTF">2025-03-23T06:04:59Z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2025-03-23T00:00:00Z</vt:filetime>
  </property>
  <property fmtid="{D5CDD505-2E9C-101B-9397-08002B2CF9AE}" pid="3" name="Producer">
    <vt:lpwstr>Adobe XD</vt:lpwstr>
  </property>
  <property fmtid="{D5CDD505-2E9C-101B-9397-08002B2CF9AE}" pid="4" name="LastSaved">
    <vt:filetime>2025-03-23T00:00:00Z</vt:filetime>
  </property>
  <property fmtid="{D5CDD505-2E9C-101B-9397-08002B2CF9AE}" pid="5" name="ContentTypeId">
    <vt:lpwstr>0x010100B00F7AE450B0494789EA3F43E3C63817</vt:lpwstr>
  </property>
  <property fmtid="{D5CDD505-2E9C-101B-9397-08002B2CF9AE}" pid="6" name="MSIP_Label_2bbab825-a111-45e4-86a1-18cee0005896_Enabled">
    <vt:lpwstr>true</vt:lpwstr>
  </property>
  <property fmtid="{D5CDD505-2E9C-101B-9397-08002B2CF9AE}" pid="7" name="MSIP_Label_2bbab825-a111-45e4-86a1-18cee0005896_SetDate">
    <vt:lpwstr>2025-03-23T06:04:00Z</vt:lpwstr>
  </property>
  <property fmtid="{D5CDD505-2E9C-101B-9397-08002B2CF9AE}" pid="8" name="MSIP_Label_2bbab825-a111-45e4-86a1-18cee0005896_Method">
    <vt:lpwstr>Standard</vt:lpwstr>
  </property>
  <property fmtid="{D5CDD505-2E9C-101B-9397-08002B2CF9AE}" pid="9" name="MSIP_Label_2bbab825-a111-45e4-86a1-18cee0005896_Name">
    <vt:lpwstr>2bbab825-a111-45e4-86a1-18cee0005896</vt:lpwstr>
  </property>
  <property fmtid="{D5CDD505-2E9C-101B-9397-08002B2CF9AE}" pid="10" name="MSIP_Label_2bbab825-a111-45e4-86a1-18cee0005896_SiteId">
    <vt:lpwstr>2567d566-604c-408a-8a60-55d0dc9d9d6b</vt:lpwstr>
  </property>
  <property fmtid="{D5CDD505-2E9C-101B-9397-08002B2CF9AE}" pid="11" name="MSIP_Label_2bbab825-a111-45e4-86a1-18cee0005896_ActionId">
    <vt:lpwstr>bb2dd22f-ca3f-422f-8475-85e0936e3df0</vt:lpwstr>
  </property>
  <property fmtid="{D5CDD505-2E9C-101B-9397-08002B2CF9AE}" pid="12" name="MSIP_Label_2bbab825-a111-45e4-86a1-18cee0005896_ContentBits">
    <vt:lpwstr>2</vt:lpwstr>
  </property>
  <property fmtid="{D5CDD505-2E9C-101B-9397-08002B2CF9AE}" pid="13" name="MSIP_Label_2bbab825-a111-45e4-86a1-18cee0005896_Tag">
    <vt:lpwstr>50, 3, 0, 1</vt:lpwstr>
  </property>
  <property fmtid="{D5CDD505-2E9C-101B-9397-08002B2CF9AE}" pid="14" name="ClassificationContentMarkingFooterLocations">
    <vt:lpwstr>Office Theme:12</vt:lpwstr>
  </property>
  <property fmtid="{D5CDD505-2E9C-101B-9397-08002B2CF9AE}" pid="15" name="ClassificationContentMarkingFooterText">
    <vt:lpwstr>Information Classification: General</vt:lpwstr>
  </property>
</Properties>
</file>