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5240000" cy="8001000"/>
  <p:notesSz cx="15240000" cy="8001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>
      <p:cViewPr varScale="1">
        <p:scale>
          <a:sx n="99" d="100"/>
          <a:sy n="99" d="100"/>
        </p:scale>
        <p:origin x="560" y="1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43000" y="2480310"/>
            <a:ext cx="12954000" cy="16802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86000" y="4480560"/>
            <a:ext cx="10668000" cy="2000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81600" y="7440930"/>
            <a:ext cx="4876800" cy="4000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620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9728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1500" y="2044700"/>
            <a:ext cx="2665095" cy="4826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2000" y="1840230"/>
            <a:ext cx="13716000" cy="5280660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81600" y="7440930"/>
            <a:ext cx="4876800" cy="4000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620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9728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1500" y="2044700"/>
            <a:ext cx="2665095" cy="4826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62000" y="1840230"/>
            <a:ext cx="6629400" cy="5280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848600" y="1840230"/>
            <a:ext cx="6629400" cy="5280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5181600" y="7440930"/>
            <a:ext cx="4876800" cy="4000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7620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109728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1500" y="2044700"/>
            <a:ext cx="2665095" cy="4826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Libre Franklin SemiBold"/>
                <a:cs typeface="Libre Franklin Semi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5181600" y="7440930"/>
            <a:ext cx="4876800" cy="4000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7620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109728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5181600" y="7440930"/>
            <a:ext cx="4876800" cy="40005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7620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10972800" y="7440930"/>
            <a:ext cx="3505200" cy="4000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 userDrawn="1"/>
        </p:nvSpPr>
        <p:spPr>
          <a:xfrm>
            <a:off x="0" y="0"/>
            <a:ext cx="15240000" cy="8001000"/>
          </a:xfrm>
          <a:custGeom>
            <a:avLst/>
            <a:gdLst/>
            <a:ahLst/>
            <a:cxnLst/>
            <a:rect l="l" t="t" r="r" b="b"/>
            <a:pathLst>
              <a:path w="15240000" h="8001000">
                <a:moveTo>
                  <a:pt x="15240000" y="8001000"/>
                </a:moveTo>
                <a:lnTo>
                  <a:pt x="0" y="8001000"/>
                </a:lnTo>
                <a:lnTo>
                  <a:pt x="0" y="0"/>
                </a:lnTo>
                <a:lnTo>
                  <a:pt x="15240000" y="0"/>
                </a:lnTo>
                <a:lnTo>
                  <a:pt x="15240000" y="80010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>
            <a:pPr algn="l" rtl="0"/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916161" y="0"/>
            <a:ext cx="11323838" cy="8000999"/>
          </a:xfrm>
          <a:prstGeom prst="rect">
            <a:avLst/>
          </a:prstGeom>
        </p:spPr>
      </p:pic>
      <p:pic>
        <p:nvPicPr>
          <p:cNvPr id="7" name="Picture 6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F66F369A-41A8-BA87-4EA0-7501A15A5F3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282308"/>
            <a:ext cx="4928032" cy="1576972"/>
          </a:xfrm>
          <a:prstGeom prst="rect">
            <a:avLst/>
          </a:prstGeom>
        </p:spPr>
      </p:pic>
      <p:sp>
        <p:nvSpPr>
          <p:cNvPr id="10" name="object 2">
            <a:extLst>
              <a:ext uri="{FF2B5EF4-FFF2-40B4-BE49-F238E27FC236}">
                <a16:creationId xmlns:a16="http://schemas.microsoft.com/office/drawing/2014/main" id="{208922EC-A153-4B5A-EDAD-86E48DC029A4}"/>
              </a:ext>
            </a:extLst>
          </p:cNvPr>
          <p:cNvSpPr txBox="1">
            <a:spLocks/>
          </p:cNvSpPr>
          <p:nvPr userDrawn="1"/>
        </p:nvSpPr>
        <p:spPr>
          <a:xfrm>
            <a:off x="571500" y="2044700"/>
            <a:ext cx="6515100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b="0" i="0" dirty="0">
                <a:solidFill>
                  <a:srgbClr val="FFFFFF"/>
                </a:solidFill>
                <a:latin typeface="Libre Franklin Medium" pitchFamily="2" charset="77"/>
                <a:ea typeface="+mj-ea"/>
              </a:rPr>
              <a:t>2-4 June 2025</a:t>
            </a:r>
            <a:br>
              <a:rPr lang="en-US" sz="2500" spc="-20" dirty="0"/>
            </a:br>
            <a:r>
              <a:rPr lang="en-US" sz="2500" b="0" i="0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Landmark</a:t>
            </a:r>
            <a:r>
              <a:rPr lang="en-US" sz="2500" b="0" i="0" spc="-75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 </a:t>
            </a:r>
            <a:r>
              <a:rPr lang="en-US" sz="2500" b="0" i="0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Centre,</a:t>
            </a:r>
            <a:r>
              <a:rPr lang="en-US" sz="2500" b="0" i="0" spc="-75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 </a:t>
            </a:r>
            <a:r>
              <a:rPr lang="en-US" sz="2500" b="0" i="0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Lagos,</a:t>
            </a:r>
            <a:r>
              <a:rPr lang="en-US" sz="2500" b="0" i="0" spc="-75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 </a:t>
            </a:r>
            <a:r>
              <a:rPr lang="en-US" sz="2500" b="0" i="0" spc="-10" dirty="0">
                <a:solidFill>
                  <a:srgbClr val="FFFFFF"/>
                </a:solidFill>
                <a:latin typeface="Libre Franklin Light" pitchFamily="2" charset="77"/>
                <a:cs typeface="Libre Franklin"/>
              </a:rPr>
              <a:t>Nigeria</a:t>
            </a:r>
            <a:endParaRPr lang="en-US" sz="2500" b="0" i="0" spc="-20" dirty="0">
              <a:latin typeface="Libre Franklin Light" pitchFamily="2" charset="7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AFC9F7-10DC-86D2-C15D-F7A23F1114FB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571500" y="6972300"/>
            <a:ext cx="1270000" cy="62507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71500" y="3121916"/>
            <a:ext cx="5806440" cy="2160848"/>
          </a:xfrm>
          <a:prstGeom prst="rect">
            <a:avLst/>
          </a:prstGeom>
        </p:spPr>
        <p:txBody>
          <a:bodyPr vert="horz" wrap="square" lIns="0" tIns="260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95"/>
              </a:spcBef>
            </a:pPr>
            <a:r>
              <a:rPr lang="en-US" sz="4000" b="1" spc="-80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We’re</a:t>
            </a:r>
            <a:r>
              <a:rPr lang="en-US" sz="4000" b="1" spc="-125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4000" b="1" spc="-10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exhibiting</a:t>
            </a:r>
            <a:endParaRPr lang="en-US" sz="4000" dirty="0">
              <a:latin typeface="Libre Franklin SemiBold"/>
              <a:cs typeface="Libre Franklin SemiBold"/>
            </a:endParaRPr>
          </a:p>
          <a:p>
            <a:pPr>
              <a:lnSpc>
                <a:spcPct val="100000"/>
              </a:lnSpc>
            </a:pPr>
            <a:r>
              <a:rPr lang="en-US" sz="4000" b="1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at</a:t>
            </a:r>
            <a:r>
              <a:rPr lang="en-US" sz="4000" b="1" spc="-125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4000" b="1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WHX</a:t>
            </a:r>
            <a:r>
              <a:rPr lang="en-US" sz="4000" b="1" spc="-120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4000" b="1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Lagos</a:t>
            </a:r>
            <a:r>
              <a:rPr lang="en-US" sz="4000" b="1" spc="-125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4000" b="1" spc="-10" dirty="0">
                <a:solidFill>
                  <a:srgbClr val="D0FF58"/>
                </a:solidFill>
                <a:latin typeface="Libre Franklin SemiBold"/>
                <a:cs typeface="Libre Franklin SemiBold"/>
              </a:rPr>
              <a:t>2025,</a:t>
            </a:r>
            <a:endParaRPr lang="en-US" sz="4000" dirty="0">
              <a:latin typeface="Libre Franklin SemiBold"/>
              <a:cs typeface="Libre Franklin SemiBold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lang="en-US" sz="4000" dirty="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lang="en-US" sz="4000" spc="-4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lang="en-US" sz="4000" dirty="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lang="en-US" sz="4000" spc="-4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lang="en-US" sz="4000" spc="-10" dirty="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  <a:endParaRPr lang="en-US" sz="2200" dirty="0">
              <a:latin typeface="Libre Franklin SemiBold"/>
              <a:cs typeface="Libre Franklin SemiBold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26B423C-EA95-6E05-D845-E03CD13C3CA2}"/>
              </a:ext>
            </a:extLst>
          </p:cNvPr>
          <p:cNvGrpSpPr/>
          <p:nvPr/>
        </p:nvGrpSpPr>
        <p:grpSpPr>
          <a:xfrm>
            <a:off x="576522" y="5448300"/>
            <a:ext cx="1230946" cy="592280"/>
            <a:chOff x="576522" y="5448300"/>
            <a:chExt cx="1230946" cy="592280"/>
          </a:xfrm>
        </p:grpSpPr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9B9F3ED6-0780-6050-CECD-6CCAE7F43AEA}"/>
                </a:ext>
              </a:extLst>
            </p:cNvPr>
            <p:cNvSpPr/>
            <p:nvPr/>
          </p:nvSpPr>
          <p:spPr>
            <a:xfrm>
              <a:off x="576522" y="5448300"/>
              <a:ext cx="1230946" cy="592280"/>
            </a:xfrm>
            <a:prstGeom prst="roundRect">
              <a:avLst/>
            </a:prstGeom>
            <a:solidFill>
              <a:srgbClr val="D0FF5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AE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B1267F7-3713-5758-6064-9B985D507B69}"/>
                </a:ext>
              </a:extLst>
            </p:cNvPr>
            <p:cNvSpPr txBox="1"/>
            <p:nvPr/>
          </p:nvSpPr>
          <p:spPr>
            <a:xfrm>
              <a:off x="627659" y="5537144"/>
              <a:ext cx="112867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en-US" sz="2000" b="1" dirty="0">
                  <a:solidFill>
                    <a:srgbClr val="153424"/>
                  </a:solidFill>
                  <a:latin typeface="Libre Franklin SemiBold"/>
                  <a:cs typeface="Libre Franklin SemiBold"/>
                </a:rPr>
                <a:t>Join </a:t>
              </a:r>
              <a:r>
                <a:rPr lang="en-US" sz="2000" b="1" spc="-25" dirty="0">
                  <a:solidFill>
                    <a:srgbClr val="153424"/>
                  </a:solidFill>
                  <a:latin typeface="Libre Franklin SemiBold"/>
                  <a:cs typeface="Libre Franklin SemiBold"/>
                </a:rPr>
                <a:t>us</a:t>
              </a:r>
              <a:endParaRPr lang="en-AE" sz="2000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Props1.xml><?xml version="1.0" encoding="utf-8"?>
<ds:datastoreItem xmlns:ds="http://schemas.openxmlformats.org/officeDocument/2006/customXml" ds:itemID="{90910783-816E-42B9-84C7-F196E66CD18A}"/>
</file>

<file path=customXml/itemProps2.xml><?xml version="1.0" encoding="utf-8"?>
<ds:datastoreItem xmlns:ds="http://schemas.openxmlformats.org/officeDocument/2006/customXml" ds:itemID="{963641CB-3C5A-4D33-9905-5AC2691A13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FC78B8-4039-4E94-929A-5B35F86BB36B}">
  <ds:schemaRefs>
    <ds:schemaRef ds:uri="http://schemas.microsoft.com/office/2006/metadata/properties"/>
    <ds:schemaRef ds:uri="http://schemas.microsoft.com/office/infopath/2007/PartnerControls"/>
    <ds:schemaRef ds:uri="8cfecb0d-e2da-4fb2-87ac-f0eba785837a"/>
    <ds:schemaRef ds:uri="44d030d3-8934-4b4d-9fef-c729371ef61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12</Words>
  <Application>Microsoft Macintosh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Libre Franklin</vt:lpstr>
      <vt:lpstr>Libre Franklin Light</vt:lpstr>
      <vt:lpstr>Libre Franklin Medium</vt:lpstr>
      <vt:lpstr>Libre Franklin SemiBold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Shahul, Nysam</cp:lastModifiedBy>
  <cp:revision>4</cp:revision>
  <dcterms:created xsi:type="dcterms:W3CDTF">2025-03-23T02:42:55Z</dcterms:created>
  <dcterms:modified xsi:type="dcterms:W3CDTF">2025-03-23T06:05:01Z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  <property fmtid="{D5CDD505-2E9C-101B-9397-08002B2CF9AE}" pid="6" name="MSIP_Label_2bbab825-a111-45e4-86a1-18cee0005896_Enabled">
    <vt:lpwstr>true</vt:lpwstr>
  </property>
  <property fmtid="{D5CDD505-2E9C-101B-9397-08002B2CF9AE}" pid="7" name="MSIP_Label_2bbab825-a111-45e4-86a1-18cee0005896_SetDate">
    <vt:lpwstr>2025-03-23T05:55:00Z</vt:lpwstr>
  </property>
  <property fmtid="{D5CDD505-2E9C-101B-9397-08002B2CF9AE}" pid="8" name="MSIP_Label_2bbab825-a111-45e4-86a1-18cee0005896_Method">
    <vt:lpwstr>Standard</vt:lpwstr>
  </property>
  <property fmtid="{D5CDD505-2E9C-101B-9397-08002B2CF9AE}" pid="9" name="MSIP_Label_2bbab825-a111-45e4-86a1-18cee0005896_Name">
    <vt:lpwstr>2bbab825-a111-45e4-86a1-18cee0005896</vt:lpwstr>
  </property>
  <property fmtid="{D5CDD505-2E9C-101B-9397-08002B2CF9AE}" pid="10" name="MSIP_Label_2bbab825-a111-45e4-86a1-18cee0005896_SiteId">
    <vt:lpwstr>2567d566-604c-408a-8a60-55d0dc9d9d6b</vt:lpwstr>
  </property>
  <property fmtid="{D5CDD505-2E9C-101B-9397-08002B2CF9AE}" pid="11" name="MSIP_Label_2bbab825-a111-45e4-86a1-18cee0005896_ActionId">
    <vt:lpwstr>b4b38464-9d7c-4c06-ba49-f1afc572694f</vt:lpwstr>
  </property>
  <property fmtid="{D5CDD505-2E9C-101B-9397-08002B2CF9AE}" pid="12" name="MSIP_Label_2bbab825-a111-45e4-86a1-18cee0005896_ContentBits">
    <vt:lpwstr>2</vt:lpwstr>
  </property>
  <property fmtid="{D5CDD505-2E9C-101B-9397-08002B2CF9AE}" pid="13" name="MSIP_Label_2bbab825-a111-45e4-86a1-18cee0005896_Tag">
    <vt:lpwstr>50, 3, 0, 1</vt:lpwstr>
  </property>
  <property fmtid="{D5CDD505-2E9C-101B-9397-08002B2CF9AE}" pid="14" name="ClassificationContentMarkingFooterLocations">
    <vt:lpwstr>Office Theme:9</vt:lpwstr>
  </property>
  <property fmtid="{D5CDD505-2E9C-101B-9397-08002B2CF9AE}" pid="15" name="ClassificationContentMarkingFooterText">
    <vt:lpwstr>Information Classification: General</vt:lpwstr>
  </property>
</Properties>
</file>