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3810000" cy="3175000"/>
  <p:notesSz cx="3810000" cy="3175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viewProps" Target="viewProps.xml"/><Relationship Id="rId7" Type="http://schemas.openxmlformats.org/officeDocument/2006/relationships/customXml" Target="../customXml/item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5" Type="http://schemas.openxmlformats.org/officeDocument/2006/relationships/tableStyles" Target="tableStyles.xml"/><Relationship Id="rId4" Type="http://schemas.openxmlformats.org/officeDocument/2006/relationships/presProps" Target="pres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85750" y="984250"/>
            <a:ext cx="3238500" cy="666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571500" y="1778000"/>
            <a:ext cx="2667000" cy="793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190500" y="730250"/>
            <a:ext cx="1657350" cy="2095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1962150" y="730250"/>
            <a:ext cx="1657350" cy="2095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3810000" cy="3175000"/>
          </a:xfrm>
          <a:custGeom>
            <a:avLst/>
            <a:gdLst/>
            <a:ahLst/>
            <a:cxnLst/>
            <a:rect l="l" t="t" r="r" b="b"/>
            <a:pathLst>
              <a:path w="3810000" h="3175000">
                <a:moveTo>
                  <a:pt x="3810000" y="3175000"/>
                </a:moveTo>
                <a:lnTo>
                  <a:pt x="0" y="3175000"/>
                </a:lnTo>
                <a:lnTo>
                  <a:pt x="0" y="0"/>
                </a:lnTo>
                <a:lnTo>
                  <a:pt x="3810000" y="0"/>
                </a:lnTo>
                <a:lnTo>
                  <a:pt x="3810000" y="3175000"/>
                </a:lnTo>
                <a:close/>
              </a:path>
            </a:pathLst>
          </a:custGeom>
          <a:solidFill>
            <a:srgbClr val="15342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292100" y="2578100"/>
            <a:ext cx="657860" cy="306705"/>
          </a:xfrm>
          <a:custGeom>
            <a:avLst/>
            <a:gdLst/>
            <a:ahLst/>
            <a:cxnLst/>
            <a:rect l="l" t="t" r="r" b="b"/>
            <a:pathLst>
              <a:path w="657860" h="306705">
                <a:moveTo>
                  <a:pt x="613260" y="306496"/>
                </a:moveTo>
                <a:lnTo>
                  <a:pt x="44063" y="306496"/>
                </a:lnTo>
                <a:lnTo>
                  <a:pt x="37583" y="305207"/>
                </a:lnTo>
                <a:lnTo>
                  <a:pt x="6444" y="281360"/>
                </a:lnTo>
                <a:lnTo>
                  <a:pt x="0" y="262433"/>
                </a:lnTo>
                <a:lnTo>
                  <a:pt x="0" y="255696"/>
                </a:lnTo>
                <a:lnTo>
                  <a:pt x="0" y="44063"/>
                </a:lnTo>
                <a:lnTo>
                  <a:pt x="19642" y="10115"/>
                </a:lnTo>
                <a:lnTo>
                  <a:pt x="44063" y="0"/>
                </a:lnTo>
                <a:lnTo>
                  <a:pt x="613260" y="0"/>
                </a:lnTo>
                <a:lnTo>
                  <a:pt x="647208" y="19642"/>
                </a:lnTo>
                <a:lnTo>
                  <a:pt x="657323" y="44063"/>
                </a:lnTo>
                <a:lnTo>
                  <a:pt x="657323" y="262433"/>
                </a:lnTo>
                <a:lnTo>
                  <a:pt x="637681" y="296380"/>
                </a:lnTo>
                <a:lnTo>
                  <a:pt x="619740" y="305207"/>
                </a:lnTo>
                <a:lnTo>
                  <a:pt x="613260" y="306496"/>
                </a:lnTo>
                <a:close/>
              </a:path>
            </a:pathLst>
          </a:custGeom>
          <a:solidFill>
            <a:srgbClr val="D0FF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0500" y="127000"/>
            <a:ext cx="3429000" cy="50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0500" y="730250"/>
            <a:ext cx="3429000" cy="2095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1295400" y="2952750"/>
            <a:ext cx="1219200" cy="158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190500" y="2952750"/>
            <a:ext cx="876300" cy="158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2743200" y="2952750"/>
            <a:ext cx="876300" cy="158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66700" y="1485900"/>
            <a:ext cx="2625090" cy="13385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460"/>
              </a:lnSpc>
              <a:spcBef>
                <a:spcPts val="100"/>
              </a:spcBef>
            </a:pPr>
            <a:r>
              <a:rPr dirty="0" sz="2100" spc="-40">
                <a:solidFill>
                  <a:srgbClr val="D0FF58"/>
                </a:solidFill>
                <a:latin typeface="Libre Franklin Medium"/>
                <a:cs typeface="Libre Franklin Medium"/>
              </a:rPr>
              <a:t>We’re</a:t>
            </a:r>
            <a:r>
              <a:rPr dirty="0" sz="2100" spc="-75">
                <a:solidFill>
                  <a:srgbClr val="D0FF58"/>
                </a:solidFill>
                <a:latin typeface="Libre Franklin Medium"/>
                <a:cs typeface="Libre Franklin Medium"/>
              </a:rPr>
              <a:t> </a:t>
            </a:r>
            <a:r>
              <a:rPr dirty="0" sz="2100" spc="-10">
                <a:solidFill>
                  <a:srgbClr val="D0FF58"/>
                </a:solidFill>
                <a:latin typeface="Libre Franklin Medium"/>
                <a:cs typeface="Libre Franklin Medium"/>
              </a:rPr>
              <a:t>exhibiting</a:t>
            </a:r>
            <a:endParaRPr sz="2100">
              <a:latin typeface="Libre Franklin Medium"/>
              <a:cs typeface="Libre Franklin Medium"/>
            </a:endParaRPr>
          </a:p>
          <a:p>
            <a:pPr marL="12700">
              <a:lnSpc>
                <a:spcPts val="2400"/>
              </a:lnSpc>
            </a:pPr>
            <a:r>
              <a:rPr dirty="0" sz="2100">
                <a:solidFill>
                  <a:srgbClr val="D0FF58"/>
                </a:solidFill>
                <a:latin typeface="Libre Franklin Medium"/>
                <a:cs typeface="Libre Franklin Medium"/>
              </a:rPr>
              <a:t>at</a:t>
            </a:r>
            <a:r>
              <a:rPr dirty="0" sz="2100" spc="-65">
                <a:solidFill>
                  <a:srgbClr val="D0FF58"/>
                </a:solidFill>
                <a:latin typeface="Libre Franklin Medium"/>
                <a:cs typeface="Libre Franklin Medium"/>
              </a:rPr>
              <a:t> </a:t>
            </a:r>
            <a:r>
              <a:rPr dirty="0" sz="2100">
                <a:solidFill>
                  <a:srgbClr val="D0FF58"/>
                </a:solidFill>
                <a:latin typeface="Libre Franklin Medium"/>
                <a:cs typeface="Libre Franklin Medium"/>
              </a:rPr>
              <a:t>WHX</a:t>
            </a:r>
            <a:r>
              <a:rPr dirty="0" sz="2100" spc="-65">
                <a:solidFill>
                  <a:srgbClr val="D0FF58"/>
                </a:solidFill>
                <a:latin typeface="Libre Franklin Medium"/>
                <a:cs typeface="Libre Franklin Medium"/>
              </a:rPr>
              <a:t> </a:t>
            </a:r>
            <a:r>
              <a:rPr dirty="0" sz="2100">
                <a:solidFill>
                  <a:srgbClr val="D0FF58"/>
                </a:solidFill>
                <a:latin typeface="Libre Franklin Medium"/>
                <a:cs typeface="Libre Franklin Medium"/>
              </a:rPr>
              <a:t>Lagos</a:t>
            </a:r>
            <a:r>
              <a:rPr dirty="0" sz="2100" spc="-65">
                <a:solidFill>
                  <a:srgbClr val="D0FF58"/>
                </a:solidFill>
                <a:latin typeface="Libre Franklin Medium"/>
                <a:cs typeface="Libre Franklin Medium"/>
              </a:rPr>
              <a:t> </a:t>
            </a:r>
            <a:r>
              <a:rPr dirty="0" sz="2100" spc="-20">
                <a:solidFill>
                  <a:srgbClr val="D0FF58"/>
                </a:solidFill>
                <a:latin typeface="Libre Franklin Medium"/>
                <a:cs typeface="Libre Franklin Medium"/>
              </a:rPr>
              <a:t>2025,</a:t>
            </a:r>
            <a:endParaRPr sz="2100">
              <a:latin typeface="Libre Franklin Medium"/>
              <a:cs typeface="Libre Franklin Medium"/>
            </a:endParaRPr>
          </a:p>
          <a:p>
            <a:pPr marL="12700">
              <a:lnSpc>
                <a:spcPts val="2460"/>
              </a:lnSpc>
            </a:pPr>
            <a:r>
              <a:rPr dirty="0" sz="2100">
                <a:solidFill>
                  <a:srgbClr val="FFFFFF"/>
                </a:solidFill>
                <a:latin typeface="Libre Franklin"/>
                <a:cs typeface="Libre Franklin"/>
              </a:rPr>
              <a:t>visit</a:t>
            </a:r>
            <a:r>
              <a:rPr dirty="0" sz="2100" spc="-15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dirty="0" sz="2100">
                <a:solidFill>
                  <a:srgbClr val="FFFFFF"/>
                </a:solidFill>
                <a:latin typeface="Libre Franklin"/>
                <a:cs typeface="Libre Franklin"/>
              </a:rPr>
              <a:t>our</a:t>
            </a:r>
            <a:r>
              <a:rPr dirty="0" sz="2100" spc="-1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dirty="0" sz="2100" spc="-20">
                <a:solidFill>
                  <a:srgbClr val="FFFFFF"/>
                </a:solidFill>
                <a:latin typeface="Libre Franklin"/>
                <a:cs typeface="Libre Franklin"/>
              </a:rPr>
              <a:t>stand</a:t>
            </a:r>
            <a:endParaRPr sz="2100">
              <a:latin typeface="Libre Franklin"/>
              <a:cs typeface="Libre Franklin"/>
            </a:endParaRPr>
          </a:p>
          <a:p>
            <a:pPr marL="114300">
              <a:lnSpc>
                <a:spcPct val="100000"/>
              </a:lnSpc>
              <a:spcBef>
                <a:spcPts val="1580"/>
              </a:spcBef>
            </a:pPr>
            <a:r>
              <a:rPr dirty="0" sz="1200" b="1">
                <a:solidFill>
                  <a:srgbClr val="153424"/>
                </a:solidFill>
                <a:latin typeface="Libre Franklin SemiBold"/>
                <a:cs typeface="Libre Franklin SemiBold"/>
              </a:rPr>
              <a:t>Join</a:t>
            </a:r>
            <a:r>
              <a:rPr dirty="0" sz="1200" spc="-25" b="1">
                <a:solidFill>
                  <a:srgbClr val="153424"/>
                </a:solidFill>
                <a:latin typeface="Libre Franklin SemiBold"/>
                <a:cs typeface="Libre Franklin SemiBold"/>
              </a:rPr>
              <a:t> us</a:t>
            </a:r>
            <a:endParaRPr sz="1200">
              <a:latin typeface="Libre Franklin SemiBold"/>
              <a:cs typeface="Libre Franklin SemiBold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215900" y="367385"/>
            <a:ext cx="960119" cy="278765"/>
          </a:xfrm>
          <a:custGeom>
            <a:avLst/>
            <a:gdLst/>
            <a:ahLst/>
            <a:cxnLst/>
            <a:rect l="l" t="t" r="r" b="b"/>
            <a:pathLst>
              <a:path w="960119" h="278765">
                <a:moveTo>
                  <a:pt x="404177" y="0"/>
                </a:moveTo>
                <a:lnTo>
                  <a:pt x="360159" y="0"/>
                </a:lnTo>
                <a:lnTo>
                  <a:pt x="301383" y="233895"/>
                </a:lnTo>
                <a:lnTo>
                  <a:pt x="301218" y="234200"/>
                </a:lnTo>
                <a:lnTo>
                  <a:pt x="301002" y="234480"/>
                </a:lnTo>
                <a:lnTo>
                  <a:pt x="297891" y="246748"/>
                </a:lnTo>
                <a:lnTo>
                  <a:pt x="274599" y="140411"/>
                </a:lnTo>
                <a:lnTo>
                  <a:pt x="249720" y="34823"/>
                </a:lnTo>
                <a:lnTo>
                  <a:pt x="249593" y="34531"/>
                </a:lnTo>
                <a:lnTo>
                  <a:pt x="243801" y="20777"/>
                </a:lnTo>
                <a:lnTo>
                  <a:pt x="233883" y="9791"/>
                </a:lnTo>
                <a:lnTo>
                  <a:pt x="220929" y="2641"/>
                </a:lnTo>
                <a:lnTo>
                  <a:pt x="205892" y="101"/>
                </a:lnTo>
                <a:lnTo>
                  <a:pt x="190855" y="2641"/>
                </a:lnTo>
                <a:lnTo>
                  <a:pt x="177888" y="9791"/>
                </a:lnTo>
                <a:lnTo>
                  <a:pt x="167957" y="20777"/>
                </a:lnTo>
                <a:lnTo>
                  <a:pt x="162026" y="34823"/>
                </a:lnTo>
                <a:lnTo>
                  <a:pt x="115417" y="232740"/>
                </a:lnTo>
                <a:lnTo>
                  <a:pt x="115328" y="232943"/>
                </a:lnTo>
                <a:lnTo>
                  <a:pt x="115163" y="233299"/>
                </a:lnTo>
                <a:lnTo>
                  <a:pt x="115087" y="233540"/>
                </a:lnTo>
                <a:lnTo>
                  <a:pt x="114998" y="233895"/>
                </a:lnTo>
                <a:lnTo>
                  <a:pt x="114935" y="234200"/>
                </a:lnTo>
                <a:lnTo>
                  <a:pt x="114858" y="234480"/>
                </a:lnTo>
                <a:lnTo>
                  <a:pt x="111950" y="246748"/>
                </a:lnTo>
                <a:lnTo>
                  <a:pt x="108407" y="233895"/>
                </a:lnTo>
                <a:lnTo>
                  <a:pt x="108280" y="233540"/>
                </a:lnTo>
                <a:lnTo>
                  <a:pt x="108127" y="233299"/>
                </a:lnTo>
                <a:lnTo>
                  <a:pt x="107962" y="232943"/>
                </a:lnTo>
                <a:lnTo>
                  <a:pt x="107899" y="232740"/>
                </a:lnTo>
                <a:lnTo>
                  <a:pt x="107810" y="232410"/>
                </a:lnTo>
                <a:lnTo>
                  <a:pt x="44259" y="0"/>
                </a:lnTo>
                <a:lnTo>
                  <a:pt x="0" y="0"/>
                </a:lnTo>
                <a:lnTo>
                  <a:pt x="66662" y="243814"/>
                </a:lnTo>
                <a:lnTo>
                  <a:pt x="66713" y="243941"/>
                </a:lnTo>
                <a:lnTo>
                  <a:pt x="73075" y="257708"/>
                </a:lnTo>
                <a:lnTo>
                  <a:pt x="83362" y="268566"/>
                </a:lnTo>
                <a:lnTo>
                  <a:pt x="96329" y="275513"/>
                </a:lnTo>
                <a:lnTo>
                  <a:pt x="95846" y="275513"/>
                </a:lnTo>
                <a:lnTo>
                  <a:pt x="111658" y="278155"/>
                </a:lnTo>
                <a:lnTo>
                  <a:pt x="126885" y="275513"/>
                </a:lnTo>
                <a:lnTo>
                  <a:pt x="140347" y="268122"/>
                </a:lnTo>
                <a:lnTo>
                  <a:pt x="150799" y="256755"/>
                </a:lnTo>
                <a:lnTo>
                  <a:pt x="155092" y="246748"/>
                </a:lnTo>
                <a:lnTo>
                  <a:pt x="157048" y="242214"/>
                </a:lnTo>
                <a:lnTo>
                  <a:pt x="203631" y="44361"/>
                </a:lnTo>
                <a:lnTo>
                  <a:pt x="203746" y="44107"/>
                </a:lnTo>
                <a:lnTo>
                  <a:pt x="203885" y="43903"/>
                </a:lnTo>
                <a:lnTo>
                  <a:pt x="206108" y="34531"/>
                </a:lnTo>
                <a:lnTo>
                  <a:pt x="225856" y="119684"/>
                </a:lnTo>
                <a:lnTo>
                  <a:pt x="254965" y="243293"/>
                </a:lnTo>
                <a:lnTo>
                  <a:pt x="283756" y="275513"/>
                </a:lnTo>
                <a:lnTo>
                  <a:pt x="283438" y="275513"/>
                </a:lnTo>
                <a:lnTo>
                  <a:pt x="299008" y="278155"/>
                </a:lnTo>
                <a:lnTo>
                  <a:pt x="314820" y="275513"/>
                </a:lnTo>
                <a:lnTo>
                  <a:pt x="314286" y="275513"/>
                </a:lnTo>
                <a:lnTo>
                  <a:pt x="326986" y="268566"/>
                </a:lnTo>
                <a:lnTo>
                  <a:pt x="336892" y="257708"/>
                </a:lnTo>
                <a:lnTo>
                  <a:pt x="341655" y="246748"/>
                </a:lnTo>
                <a:lnTo>
                  <a:pt x="342887" y="243941"/>
                </a:lnTo>
                <a:lnTo>
                  <a:pt x="342912" y="243814"/>
                </a:lnTo>
                <a:lnTo>
                  <a:pt x="404177" y="0"/>
                </a:lnTo>
                <a:close/>
              </a:path>
              <a:path w="960119" h="278765">
                <a:moveTo>
                  <a:pt x="469150" y="0"/>
                </a:moveTo>
                <a:lnTo>
                  <a:pt x="426783" y="0"/>
                </a:lnTo>
                <a:lnTo>
                  <a:pt x="426783" y="277926"/>
                </a:lnTo>
                <a:lnTo>
                  <a:pt x="469150" y="277926"/>
                </a:lnTo>
                <a:lnTo>
                  <a:pt x="469150" y="0"/>
                </a:lnTo>
                <a:close/>
              </a:path>
              <a:path w="960119" h="278765">
                <a:moveTo>
                  <a:pt x="616458" y="115963"/>
                </a:moveTo>
                <a:lnTo>
                  <a:pt x="527507" y="115963"/>
                </a:lnTo>
                <a:lnTo>
                  <a:pt x="509498" y="119595"/>
                </a:lnTo>
                <a:lnTo>
                  <a:pt x="494804" y="129514"/>
                </a:lnTo>
                <a:lnTo>
                  <a:pt x="484886" y="144221"/>
                </a:lnTo>
                <a:lnTo>
                  <a:pt x="481253" y="162217"/>
                </a:lnTo>
                <a:lnTo>
                  <a:pt x="616458" y="162217"/>
                </a:lnTo>
                <a:lnTo>
                  <a:pt x="616458" y="115963"/>
                </a:lnTo>
                <a:close/>
              </a:path>
              <a:path w="960119" h="278765">
                <a:moveTo>
                  <a:pt x="658876" y="0"/>
                </a:moveTo>
                <a:lnTo>
                  <a:pt x="616521" y="0"/>
                </a:lnTo>
                <a:lnTo>
                  <a:pt x="616521" y="277926"/>
                </a:lnTo>
                <a:lnTo>
                  <a:pt x="658876" y="277926"/>
                </a:lnTo>
                <a:lnTo>
                  <a:pt x="658876" y="0"/>
                </a:lnTo>
                <a:close/>
              </a:path>
              <a:path w="960119" h="278765">
                <a:moveTo>
                  <a:pt x="959764" y="277914"/>
                </a:moveTo>
                <a:lnTo>
                  <a:pt x="859523" y="161785"/>
                </a:lnTo>
                <a:lnTo>
                  <a:pt x="822642" y="144881"/>
                </a:lnTo>
                <a:lnTo>
                  <a:pt x="812152" y="145999"/>
                </a:lnTo>
                <a:lnTo>
                  <a:pt x="802309" y="149275"/>
                </a:lnTo>
                <a:lnTo>
                  <a:pt x="793394" y="154559"/>
                </a:lnTo>
                <a:lnTo>
                  <a:pt x="785698" y="161683"/>
                </a:lnTo>
                <a:lnTo>
                  <a:pt x="684733" y="277926"/>
                </a:lnTo>
                <a:lnTo>
                  <a:pt x="741286" y="277926"/>
                </a:lnTo>
                <a:lnTo>
                  <a:pt x="771207" y="243471"/>
                </a:lnTo>
                <a:lnTo>
                  <a:pt x="822223" y="182232"/>
                </a:lnTo>
                <a:lnTo>
                  <a:pt x="883627" y="255054"/>
                </a:lnTo>
                <a:lnTo>
                  <a:pt x="903363" y="277914"/>
                </a:lnTo>
                <a:lnTo>
                  <a:pt x="959764" y="277914"/>
                </a:lnTo>
                <a:close/>
              </a:path>
              <a:path w="960119" h="278765">
                <a:moveTo>
                  <a:pt x="960056" y="0"/>
                </a:moveTo>
                <a:lnTo>
                  <a:pt x="903503" y="0"/>
                </a:lnTo>
                <a:lnTo>
                  <a:pt x="873277" y="34798"/>
                </a:lnTo>
                <a:lnTo>
                  <a:pt x="822248" y="96037"/>
                </a:lnTo>
                <a:lnTo>
                  <a:pt x="760844" y="23228"/>
                </a:lnTo>
                <a:lnTo>
                  <a:pt x="740816" y="0"/>
                </a:lnTo>
                <a:lnTo>
                  <a:pt x="684428" y="0"/>
                </a:lnTo>
                <a:lnTo>
                  <a:pt x="784948" y="116484"/>
                </a:lnTo>
                <a:lnTo>
                  <a:pt x="821842" y="133400"/>
                </a:lnTo>
                <a:lnTo>
                  <a:pt x="832345" y="132283"/>
                </a:lnTo>
                <a:lnTo>
                  <a:pt x="842175" y="129006"/>
                </a:lnTo>
                <a:lnTo>
                  <a:pt x="851103" y="123736"/>
                </a:lnTo>
                <a:lnTo>
                  <a:pt x="858799" y="116598"/>
                </a:lnTo>
                <a:lnTo>
                  <a:pt x="960056" y="0"/>
                </a:lnTo>
                <a:close/>
              </a:path>
            </a:pathLst>
          </a:custGeom>
          <a:solidFill>
            <a:srgbClr val="D0FF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288658" y="755815"/>
            <a:ext cx="556895" cy="196850"/>
          </a:xfrm>
          <a:custGeom>
            <a:avLst/>
            <a:gdLst/>
            <a:ahLst/>
            <a:cxnLst/>
            <a:rect l="l" t="t" r="r" b="b"/>
            <a:pathLst>
              <a:path w="556894" h="196850">
                <a:moveTo>
                  <a:pt x="95719" y="147320"/>
                </a:moveTo>
                <a:lnTo>
                  <a:pt x="95504" y="147320"/>
                </a:lnTo>
                <a:lnTo>
                  <a:pt x="95504" y="146050"/>
                </a:lnTo>
                <a:lnTo>
                  <a:pt x="16014" y="146050"/>
                </a:lnTo>
                <a:lnTo>
                  <a:pt x="16014" y="1270"/>
                </a:lnTo>
                <a:lnTo>
                  <a:pt x="15405" y="1270"/>
                </a:lnTo>
                <a:lnTo>
                  <a:pt x="15405" y="0"/>
                </a:lnTo>
                <a:lnTo>
                  <a:pt x="673" y="0"/>
                </a:lnTo>
                <a:lnTo>
                  <a:pt x="673" y="1270"/>
                </a:lnTo>
                <a:lnTo>
                  <a:pt x="0" y="1270"/>
                </a:lnTo>
                <a:lnTo>
                  <a:pt x="0" y="146050"/>
                </a:lnTo>
                <a:lnTo>
                  <a:pt x="0" y="147320"/>
                </a:lnTo>
                <a:lnTo>
                  <a:pt x="0" y="156210"/>
                </a:lnTo>
                <a:lnTo>
                  <a:pt x="38" y="157480"/>
                </a:lnTo>
                <a:lnTo>
                  <a:pt x="279" y="157480"/>
                </a:lnTo>
                <a:lnTo>
                  <a:pt x="279" y="158750"/>
                </a:lnTo>
                <a:lnTo>
                  <a:pt x="95465" y="158750"/>
                </a:lnTo>
                <a:lnTo>
                  <a:pt x="95465" y="157480"/>
                </a:lnTo>
                <a:lnTo>
                  <a:pt x="95719" y="157480"/>
                </a:lnTo>
                <a:lnTo>
                  <a:pt x="95719" y="156210"/>
                </a:lnTo>
                <a:lnTo>
                  <a:pt x="95719" y="147320"/>
                </a:lnTo>
                <a:close/>
              </a:path>
              <a:path w="556894" h="196850">
                <a:moveTo>
                  <a:pt x="201053" y="72872"/>
                </a:moveTo>
                <a:lnTo>
                  <a:pt x="168148" y="43675"/>
                </a:lnTo>
                <a:lnTo>
                  <a:pt x="159169" y="43675"/>
                </a:lnTo>
                <a:lnTo>
                  <a:pt x="118287" y="60274"/>
                </a:lnTo>
                <a:lnTo>
                  <a:pt x="113880" y="67386"/>
                </a:lnTo>
                <a:lnTo>
                  <a:pt x="113309" y="68249"/>
                </a:lnTo>
                <a:lnTo>
                  <a:pt x="122796" y="73698"/>
                </a:lnTo>
                <a:lnTo>
                  <a:pt x="123634" y="74091"/>
                </a:lnTo>
                <a:lnTo>
                  <a:pt x="124155" y="74091"/>
                </a:lnTo>
                <a:lnTo>
                  <a:pt x="124815" y="73698"/>
                </a:lnTo>
                <a:lnTo>
                  <a:pt x="125260" y="73228"/>
                </a:lnTo>
                <a:lnTo>
                  <a:pt x="129565" y="67386"/>
                </a:lnTo>
                <a:lnTo>
                  <a:pt x="130111" y="66675"/>
                </a:lnTo>
                <a:lnTo>
                  <a:pt x="134962" y="62230"/>
                </a:lnTo>
                <a:lnTo>
                  <a:pt x="145783" y="56108"/>
                </a:lnTo>
                <a:lnTo>
                  <a:pt x="151980" y="54533"/>
                </a:lnTo>
                <a:lnTo>
                  <a:pt x="167271" y="54533"/>
                </a:lnTo>
                <a:lnTo>
                  <a:pt x="174345" y="56997"/>
                </a:lnTo>
                <a:lnTo>
                  <a:pt x="184607" y="66675"/>
                </a:lnTo>
                <a:lnTo>
                  <a:pt x="187159" y="73228"/>
                </a:lnTo>
                <a:lnTo>
                  <a:pt x="187159" y="88684"/>
                </a:lnTo>
                <a:lnTo>
                  <a:pt x="187159" y="101295"/>
                </a:lnTo>
                <a:lnTo>
                  <a:pt x="187159" y="125361"/>
                </a:lnTo>
                <a:lnTo>
                  <a:pt x="186232" y="128358"/>
                </a:lnTo>
                <a:lnTo>
                  <a:pt x="154825" y="150075"/>
                </a:lnTo>
                <a:lnTo>
                  <a:pt x="142011" y="150075"/>
                </a:lnTo>
                <a:lnTo>
                  <a:pt x="135674" y="148196"/>
                </a:lnTo>
                <a:lnTo>
                  <a:pt x="126276" y="140652"/>
                </a:lnTo>
                <a:lnTo>
                  <a:pt x="123926" y="135407"/>
                </a:lnTo>
                <a:lnTo>
                  <a:pt x="123926" y="124726"/>
                </a:lnTo>
                <a:lnTo>
                  <a:pt x="160743" y="102222"/>
                </a:lnTo>
                <a:lnTo>
                  <a:pt x="168148" y="101790"/>
                </a:lnTo>
                <a:lnTo>
                  <a:pt x="184175" y="100507"/>
                </a:lnTo>
                <a:lnTo>
                  <a:pt x="186169" y="100228"/>
                </a:lnTo>
                <a:lnTo>
                  <a:pt x="187159" y="101295"/>
                </a:lnTo>
                <a:lnTo>
                  <a:pt x="187159" y="88684"/>
                </a:lnTo>
                <a:lnTo>
                  <a:pt x="164515" y="92392"/>
                </a:lnTo>
                <a:lnTo>
                  <a:pt x="155905" y="93243"/>
                </a:lnTo>
                <a:lnTo>
                  <a:pt x="111887" y="116433"/>
                </a:lnTo>
                <a:lnTo>
                  <a:pt x="109816" y="122809"/>
                </a:lnTo>
                <a:lnTo>
                  <a:pt x="109816" y="139611"/>
                </a:lnTo>
                <a:lnTo>
                  <a:pt x="145719" y="161188"/>
                </a:lnTo>
                <a:lnTo>
                  <a:pt x="153543" y="161188"/>
                </a:lnTo>
                <a:lnTo>
                  <a:pt x="160629" y="159804"/>
                </a:lnTo>
                <a:lnTo>
                  <a:pt x="173304" y="154241"/>
                </a:lnTo>
                <a:lnTo>
                  <a:pt x="179374" y="150075"/>
                </a:lnTo>
                <a:lnTo>
                  <a:pt x="184810" y="144741"/>
                </a:lnTo>
                <a:lnTo>
                  <a:pt x="186232" y="143027"/>
                </a:lnTo>
                <a:lnTo>
                  <a:pt x="187096" y="143167"/>
                </a:lnTo>
                <a:lnTo>
                  <a:pt x="187121" y="143383"/>
                </a:lnTo>
                <a:lnTo>
                  <a:pt x="187325" y="144741"/>
                </a:lnTo>
                <a:lnTo>
                  <a:pt x="187401" y="145630"/>
                </a:lnTo>
                <a:lnTo>
                  <a:pt x="187502" y="148196"/>
                </a:lnTo>
                <a:lnTo>
                  <a:pt x="187566" y="150075"/>
                </a:lnTo>
                <a:lnTo>
                  <a:pt x="187667" y="152755"/>
                </a:lnTo>
                <a:lnTo>
                  <a:pt x="189661" y="159054"/>
                </a:lnTo>
                <a:lnTo>
                  <a:pt x="199275" y="159054"/>
                </a:lnTo>
                <a:lnTo>
                  <a:pt x="200266" y="158800"/>
                </a:lnTo>
                <a:lnTo>
                  <a:pt x="200063" y="158800"/>
                </a:lnTo>
                <a:lnTo>
                  <a:pt x="200837" y="158165"/>
                </a:lnTo>
                <a:lnTo>
                  <a:pt x="200939" y="157810"/>
                </a:lnTo>
                <a:lnTo>
                  <a:pt x="201053" y="143027"/>
                </a:lnTo>
                <a:lnTo>
                  <a:pt x="201053" y="100228"/>
                </a:lnTo>
                <a:lnTo>
                  <a:pt x="201053" y="72872"/>
                </a:lnTo>
                <a:close/>
              </a:path>
              <a:path w="556894" h="196850">
                <a:moveTo>
                  <a:pt x="333527" y="54571"/>
                </a:moveTo>
                <a:lnTo>
                  <a:pt x="333413" y="46507"/>
                </a:lnTo>
                <a:lnTo>
                  <a:pt x="333235" y="45999"/>
                </a:lnTo>
                <a:lnTo>
                  <a:pt x="332016" y="44919"/>
                </a:lnTo>
                <a:lnTo>
                  <a:pt x="331800" y="44919"/>
                </a:lnTo>
                <a:lnTo>
                  <a:pt x="330860" y="44704"/>
                </a:lnTo>
                <a:lnTo>
                  <a:pt x="327253" y="44704"/>
                </a:lnTo>
                <a:lnTo>
                  <a:pt x="324624" y="45212"/>
                </a:lnTo>
                <a:lnTo>
                  <a:pt x="309524" y="54432"/>
                </a:lnTo>
                <a:lnTo>
                  <a:pt x="309206" y="54571"/>
                </a:lnTo>
                <a:lnTo>
                  <a:pt x="307301" y="54571"/>
                </a:lnTo>
                <a:lnTo>
                  <a:pt x="306666" y="54292"/>
                </a:lnTo>
                <a:lnTo>
                  <a:pt x="306489" y="54140"/>
                </a:lnTo>
                <a:lnTo>
                  <a:pt x="305968" y="53721"/>
                </a:lnTo>
                <a:lnTo>
                  <a:pt x="304469" y="52412"/>
                </a:lnTo>
                <a:lnTo>
                  <a:pt x="304469" y="71666"/>
                </a:lnTo>
                <a:lnTo>
                  <a:pt x="304406" y="87769"/>
                </a:lnTo>
                <a:lnTo>
                  <a:pt x="301866" y="93675"/>
                </a:lnTo>
                <a:lnTo>
                  <a:pt x="291465" y="102222"/>
                </a:lnTo>
                <a:lnTo>
                  <a:pt x="283603" y="104355"/>
                </a:lnTo>
                <a:lnTo>
                  <a:pt x="262801" y="104355"/>
                </a:lnTo>
                <a:lnTo>
                  <a:pt x="241007" y="87769"/>
                </a:lnTo>
                <a:lnTo>
                  <a:pt x="241007" y="71666"/>
                </a:lnTo>
                <a:lnTo>
                  <a:pt x="243789" y="65366"/>
                </a:lnTo>
                <a:lnTo>
                  <a:pt x="254901" y="56388"/>
                </a:lnTo>
                <a:lnTo>
                  <a:pt x="262801" y="54140"/>
                </a:lnTo>
                <a:lnTo>
                  <a:pt x="283603" y="54140"/>
                </a:lnTo>
                <a:lnTo>
                  <a:pt x="291465" y="56388"/>
                </a:lnTo>
                <a:lnTo>
                  <a:pt x="301866" y="65366"/>
                </a:lnTo>
                <a:lnTo>
                  <a:pt x="304469" y="71666"/>
                </a:lnTo>
                <a:lnTo>
                  <a:pt x="304469" y="52412"/>
                </a:lnTo>
                <a:lnTo>
                  <a:pt x="302399" y="50584"/>
                </a:lnTo>
                <a:lnTo>
                  <a:pt x="298094" y="48196"/>
                </a:lnTo>
                <a:lnTo>
                  <a:pt x="287972" y="44919"/>
                </a:lnTo>
                <a:lnTo>
                  <a:pt x="281813" y="44107"/>
                </a:lnTo>
                <a:lnTo>
                  <a:pt x="274548" y="44107"/>
                </a:lnTo>
                <a:lnTo>
                  <a:pt x="234454" y="58966"/>
                </a:lnTo>
                <a:lnTo>
                  <a:pt x="228244" y="72809"/>
                </a:lnTo>
                <a:lnTo>
                  <a:pt x="227545" y="79997"/>
                </a:lnTo>
                <a:lnTo>
                  <a:pt x="227545" y="86550"/>
                </a:lnTo>
                <a:lnTo>
                  <a:pt x="229006" y="92176"/>
                </a:lnTo>
                <a:lnTo>
                  <a:pt x="234848" y="101574"/>
                </a:lnTo>
                <a:lnTo>
                  <a:pt x="239293" y="105575"/>
                </a:lnTo>
                <a:lnTo>
                  <a:pt x="245275" y="108839"/>
                </a:lnTo>
                <a:lnTo>
                  <a:pt x="246138" y="109270"/>
                </a:lnTo>
                <a:lnTo>
                  <a:pt x="246595" y="109740"/>
                </a:lnTo>
                <a:lnTo>
                  <a:pt x="246672" y="110236"/>
                </a:lnTo>
                <a:lnTo>
                  <a:pt x="246735" y="110731"/>
                </a:lnTo>
                <a:lnTo>
                  <a:pt x="246354" y="111125"/>
                </a:lnTo>
                <a:lnTo>
                  <a:pt x="245491" y="111404"/>
                </a:lnTo>
                <a:lnTo>
                  <a:pt x="241782" y="112547"/>
                </a:lnTo>
                <a:lnTo>
                  <a:pt x="238798" y="113944"/>
                </a:lnTo>
                <a:lnTo>
                  <a:pt x="234238" y="117208"/>
                </a:lnTo>
                <a:lnTo>
                  <a:pt x="232537" y="118960"/>
                </a:lnTo>
                <a:lnTo>
                  <a:pt x="230251" y="122669"/>
                </a:lnTo>
                <a:lnTo>
                  <a:pt x="229679" y="124510"/>
                </a:lnTo>
                <a:lnTo>
                  <a:pt x="229679" y="128930"/>
                </a:lnTo>
                <a:lnTo>
                  <a:pt x="230466" y="131203"/>
                </a:lnTo>
                <a:lnTo>
                  <a:pt x="233603" y="135191"/>
                </a:lnTo>
                <a:lnTo>
                  <a:pt x="235800" y="136829"/>
                </a:lnTo>
                <a:lnTo>
                  <a:pt x="238658" y="138112"/>
                </a:lnTo>
                <a:lnTo>
                  <a:pt x="240372" y="138963"/>
                </a:lnTo>
                <a:lnTo>
                  <a:pt x="240372" y="139750"/>
                </a:lnTo>
                <a:lnTo>
                  <a:pt x="238658" y="140462"/>
                </a:lnTo>
                <a:lnTo>
                  <a:pt x="232244" y="143878"/>
                </a:lnTo>
                <a:lnTo>
                  <a:pt x="227368" y="147701"/>
                </a:lnTo>
                <a:lnTo>
                  <a:pt x="227253" y="147840"/>
                </a:lnTo>
                <a:lnTo>
                  <a:pt x="220675" y="156095"/>
                </a:lnTo>
                <a:lnTo>
                  <a:pt x="218998" y="160693"/>
                </a:lnTo>
                <a:lnTo>
                  <a:pt x="218998" y="165684"/>
                </a:lnTo>
                <a:lnTo>
                  <a:pt x="249631" y="194449"/>
                </a:lnTo>
                <a:lnTo>
                  <a:pt x="259930" y="195884"/>
                </a:lnTo>
                <a:lnTo>
                  <a:pt x="258889" y="195884"/>
                </a:lnTo>
                <a:lnTo>
                  <a:pt x="272630" y="196443"/>
                </a:lnTo>
                <a:lnTo>
                  <a:pt x="284632" y="195884"/>
                </a:lnTo>
                <a:lnTo>
                  <a:pt x="295198" y="194208"/>
                </a:lnTo>
                <a:lnTo>
                  <a:pt x="304342" y="191401"/>
                </a:lnTo>
                <a:lnTo>
                  <a:pt x="312051" y="187477"/>
                </a:lnTo>
                <a:lnTo>
                  <a:pt x="313105" y="186613"/>
                </a:lnTo>
                <a:lnTo>
                  <a:pt x="318173" y="182537"/>
                </a:lnTo>
                <a:lnTo>
                  <a:pt x="322541" y="176682"/>
                </a:lnTo>
                <a:lnTo>
                  <a:pt x="325170" y="169926"/>
                </a:lnTo>
                <a:lnTo>
                  <a:pt x="325285" y="168884"/>
                </a:lnTo>
                <a:lnTo>
                  <a:pt x="326047" y="162255"/>
                </a:lnTo>
                <a:lnTo>
                  <a:pt x="326047" y="153860"/>
                </a:lnTo>
                <a:lnTo>
                  <a:pt x="323227" y="147053"/>
                </a:lnTo>
                <a:lnTo>
                  <a:pt x="319189" y="143319"/>
                </a:lnTo>
                <a:lnTo>
                  <a:pt x="317601" y="141859"/>
                </a:lnTo>
                <a:lnTo>
                  <a:pt x="312775" y="138379"/>
                </a:lnTo>
                <a:lnTo>
                  <a:pt x="312369" y="138214"/>
                </a:lnTo>
                <a:lnTo>
                  <a:pt x="312369" y="158483"/>
                </a:lnTo>
                <a:lnTo>
                  <a:pt x="312369" y="171450"/>
                </a:lnTo>
                <a:lnTo>
                  <a:pt x="274548" y="186613"/>
                </a:lnTo>
                <a:lnTo>
                  <a:pt x="265430" y="186613"/>
                </a:lnTo>
                <a:lnTo>
                  <a:pt x="232029" y="168884"/>
                </a:lnTo>
                <a:lnTo>
                  <a:pt x="232029" y="159905"/>
                </a:lnTo>
                <a:lnTo>
                  <a:pt x="250977" y="143319"/>
                </a:lnTo>
                <a:lnTo>
                  <a:pt x="298196" y="146024"/>
                </a:lnTo>
                <a:lnTo>
                  <a:pt x="303999" y="147840"/>
                </a:lnTo>
                <a:lnTo>
                  <a:pt x="310692" y="154241"/>
                </a:lnTo>
                <a:lnTo>
                  <a:pt x="312369" y="158483"/>
                </a:lnTo>
                <a:lnTo>
                  <a:pt x="312369" y="138214"/>
                </a:lnTo>
                <a:lnTo>
                  <a:pt x="306730" y="135737"/>
                </a:lnTo>
                <a:lnTo>
                  <a:pt x="299478" y="133946"/>
                </a:lnTo>
                <a:lnTo>
                  <a:pt x="291007" y="132994"/>
                </a:lnTo>
                <a:lnTo>
                  <a:pt x="256743" y="131064"/>
                </a:lnTo>
                <a:lnTo>
                  <a:pt x="251333" y="130314"/>
                </a:lnTo>
                <a:lnTo>
                  <a:pt x="244779" y="128181"/>
                </a:lnTo>
                <a:lnTo>
                  <a:pt x="243141" y="126441"/>
                </a:lnTo>
                <a:lnTo>
                  <a:pt x="243141" y="122453"/>
                </a:lnTo>
                <a:lnTo>
                  <a:pt x="265290" y="114401"/>
                </a:lnTo>
                <a:lnTo>
                  <a:pt x="272846" y="114401"/>
                </a:lnTo>
                <a:lnTo>
                  <a:pt x="280289" y="114109"/>
                </a:lnTo>
                <a:lnTo>
                  <a:pt x="307987" y="104355"/>
                </a:lnTo>
                <a:lnTo>
                  <a:pt x="310095" y="102577"/>
                </a:lnTo>
                <a:lnTo>
                  <a:pt x="316357" y="92036"/>
                </a:lnTo>
                <a:lnTo>
                  <a:pt x="317855" y="86550"/>
                </a:lnTo>
                <a:lnTo>
                  <a:pt x="317931" y="76009"/>
                </a:lnTo>
                <a:lnTo>
                  <a:pt x="317423" y="72809"/>
                </a:lnTo>
                <a:lnTo>
                  <a:pt x="315429" y="67970"/>
                </a:lnTo>
                <a:lnTo>
                  <a:pt x="314655" y="65900"/>
                </a:lnTo>
                <a:lnTo>
                  <a:pt x="314083" y="64185"/>
                </a:lnTo>
                <a:lnTo>
                  <a:pt x="313372" y="62484"/>
                </a:lnTo>
                <a:lnTo>
                  <a:pt x="314794" y="60845"/>
                </a:lnTo>
                <a:lnTo>
                  <a:pt x="318350" y="59270"/>
                </a:lnTo>
                <a:lnTo>
                  <a:pt x="319913" y="58559"/>
                </a:lnTo>
                <a:lnTo>
                  <a:pt x="321564" y="58026"/>
                </a:lnTo>
                <a:lnTo>
                  <a:pt x="324980" y="57315"/>
                </a:lnTo>
                <a:lnTo>
                  <a:pt x="327113" y="57137"/>
                </a:lnTo>
                <a:lnTo>
                  <a:pt x="331241" y="57137"/>
                </a:lnTo>
                <a:lnTo>
                  <a:pt x="332282" y="56819"/>
                </a:lnTo>
                <a:lnTo>
                  <a:pt x="333273" y="55537"/>
                </a:lnTo>
                <a:lnTo>
                  <a:pt x="333527" y="54571"/>
                </a:lnTo>
                <a:close/>
              </a:path>
              <a:path w="556894" h="196850">
                <a:moveTo>
                  <a:pt x="452539" y="102641"/>
                </a:moveTo>
                <a:lnTo>
                  <a:pt x="442277" y="65671"/>
                </a:lnTo>
                <a:lnTo>
                  <a:pt x="438010" y="60147"/>
                </a:lnTo>
                <a:lnTo>
                  <a:pt x="438010" y="102641"/>
                </a:lnTo>
                <a:lnTo>
                  <a:pt x="437984" y="103073"/>
                </a:lnTo>
                <a:lnTo>
                  <a:pt x="425970" y="140246"/>
                </a:lnTo>
                <a:lnTo>
                  <a:pt x="408063" y="149771"/>
                </a:lnTo>
                <a:lnTo>
                  <a:pt x="391439" y="149771"/>
                </a:lnTo>
                <a:lnTo>
                  <a:pt x="363359" y="122085"/>
                </a:lnTo>
                <a:lnTo>
                  <a:pt x="360654" y="102641"/>
                </a:lnTo>
                <a:lnTo>
                  <a:pt x="360959" y="95618"/>
                </a:lnTo>
                <a:lnTo>
                  <a:pt x="384873" y="56743"/>
                </a:lnTo>
                <a:lnTo>
                  <a:pt x="391706" y="54787"/>
                </a:lnTo>
                <a:lnTo>
                  <a:pt x="407377" y="54787"/>
                </a:lnTo>
                <a:lnTo>
                  <a:pt x="435356" y="82956"/>
                </a:lnTo>
                <a:lnTo>
                  <a:pt x="438010" y="102641"/>
                </a:lnTo>
                <a:lnTo>
                  <a:pt x="438010" y="60147"/>
                </a:lnTo>
                <a:lnTo>
                  <a:pt x="433031" y="55257"/>
                </a:lnTo>
                <a:lnTo>
                  <a:pt x="432384" y="54787"/>
                </a:lnTo>
                <a:lnTo>
                  <a:pt x="427431" y="51155"/>
                </a:lnTo>
                <a:lnTo>
                  <a:pt x="421233" y="47879"/>
                </a:lnTo>
                <a:lnTo>
                  <a:pt x="414528" y="45542"/>
                </a:lnTo>
                <a:lnTo>
                  <a:pt x="407301" y="44145"/>
                </a:lnTo>
                <a:lnTo>
                  <a:pt x="399542" y="43675"/>
                </a:lnTo>
                <a:lnTo>
                  <a:pt x="391985" y="44145"/>
                </a:lnTo>
                <a:lnTo>
                  <a:pt x="356565" y="65887"/>
                </a:lnTo>
                <a:lnTo>
                  <a:pt x="346125" y="103073"/>
                </a:lnTo>
                <a:lnTo>
                  <a:pt x="346544" y="111379"/>
                </a:lnTo>
                <a:lnTo>
                  <a:pt x="365747" y="149771"/>
                </a:lnTo>
                <a:lnTo>
                  <a:pt x="399338" y="161188"/>
                </a:lnTo>
                <a:lnTo>
                  <a:pt x="407085" y="160731"/>
                </a:lnTo>
                <a:lnTo>
                  <a:pt x="414312" y="159321"/>
                </a:lnTo>
                <a:lnTo>
                  <a:pt x="421030" y="156984"/>
                </a:lnTo>
                <a:lnTo>
                  <a:pt x="427215" y="153708"/>
                </a:lnTo>
                <a:lnTo>
                  <a:pt x="432612" y="149771"/>
                </a:lnTo>
                <a:lnTo>
                  <a:pt x="432828" y="149618"/>
                </a:lnTo>
                <a:lnTo>
                  <a:pt x="452120" y="111036"/>
                </a:lnTo>
                <a:lnTo>
                  <a:pt x="452183" y="109575"/>
                </a:lnTo>
                <a:lnTo>
                  <a:pt x="452539" y="102641"/>
                </a:lnTo>
                <a:close/>
              </a:path>
              <a:path w="556894" h="196850">
                <a:moveTo>
                  <a:pt x="556806" y="122161"/>
                </a:moveTo>
                <a:lnTo>
                  <a:pt x="554672" y="116433"/>
                </a:lnTo>
                <a:lnTo>
                  <a:pt x="546125" y="106591"/>
                </a:lnTo>
                <a:lnTo>
                  <a:pt x="539356" y="102793"/>
                </a:lnTo>
                <a:lnTo>
                  <a:pt x="530098" y="100088"/>
                </a:lnTo>
                <a:lnTo>
                  <a:pt x="494766" y="89115"/>
                </a:lnTo>
                <a:lnTo>
                  <a:pt x="489750" y="86448"/>
                </a:lnTo>
                <a:lnTo>
                  <a:pt x="484759" y="80606"/>
                </a:lnTo>
                <a:lnTo>
                  <a:pt x="483514" y="77508"/>
                </a:lnTo>
                <a:lnTo>
                  <a:pt x="483514" y="68110"/>
                </a:lnTo>
                <a:lnTo>
                  <a:pt x="486257" y="63296"/>
                </a:lnTo>
                <a:lnTo>
                  <a:pt x="497230" y="56311"/>
                </a:lnTo>
                <a:lnTo>
                  <a:pt x="504101" y="54571"/>
                </a:lnTo>
                <a:lnTo>
                  <a:pt x="519772" y="54571"/>
                </a:lnTo>
                <a:lnTo>
                  <a:pt x="526148" y="55956"/>
                </a:lnTo>
                <a:lnTo>
                  <a:pt x="531482" y="58737"/>
                </a:lnTo>
                <a:lnTo>
                  <a:pt x="536829" y="61518"/>
                </a:lnTo>
                <a:lnTo>
                  <a:pt x="541070" y="65189"/>
                </a:lnTo>
                <a:lnTo>
                  <a:pt x="544195" y="69735"/>
                </a:lnTo>
                <a:lnTo>
                  <a:pt x="545058" y="70383"/>
                </a:lnTo>
                <a:lnTo>
                  <a:pt x="546328" y="70307"/>
                </a:lnTo>
                <a:lnTo>
                  <a:pt x="554875" y="65252"/>
                </a:lnTo>
                <a:lnTo>
                  <a:pt x="554875" y="64401"/>
                </a:lnTo>
                <a:lnTo>
                  <a:pt x="554240" y="63550"/>
                </a:lnTo>
                <a:lnTo>
                  <a:pt x="550252" y="57416"/>
                </a:lnTo>
                <a:lnTo>
                  <a:pt x="544626" y="52578"/>
                </a:lnTo>
                <a:lnTo>
                  <a:pt x="530098" y="45453"/>
                </a:lnTo>
                <a:lnTo>
                  <a:pt x="521830" y="43675"/>
                </a:lnTo>
                <a:lnTo>
                  <a:pt x="504317" y="43675"/>
                </a:lnTo>
                <a:lnTo>
                  <a:pt x="471868" y="64287"/>
                </a:lnTo>
                <a:lnTo>
                  <a:pt x="470052" y="70104"/>
                </a:lnTo>
                <a:lnTo>
                  <a:pt x="470052" y="82778"/>
                </a:lnTo>
                <a:lnTo>
                  <a:pt x="472084" y="88150"/>
                </a:lnTo>
                <a:lnTo>
                  <a:pt x="480199" y="97701"/>
                </a:lnTo>
                <a:lnTo>
                  <a:pt x="487641" y="101650"/>
                </a:lnTo>
                <a:lnTo>
                  <a:pt x="528523" y="113474"/>
                </a:lnTo>
                <a:lnTo>
                  <a:pt x="534403" y="116141"/>
                </a:lnTo>
                <a:lnTo>
                  <a:pt x="541388" y="122262"/>
                </a:lnTo>
                <a:lnTo>
                  <a:pt x="543128" y="125933"/>
                </a:lnTo>
                <a:lnTo>
                  <a:pt x="543128" y="134200"/>
                </a:lnTo>
                <a:lnTo>
                  <a:pt x="517779" y="150075"/>
                </a:lnTo>
                <a:lnTo>
                  <a:pt x="505955" y="150075"/>
                </a:lnTo>
                <a:lnTo>
                  <a:pt x="475183" y="131064"/>
                </a:lnTo>
                <a:lnTo>
                  <a:pt x="474510" y="130390"/>
                </a:lnTo>
                <a:lnTo>
                  <a:pt x="472973" y="130352"/>
                </a:lnTo>
                <a:lnTo>
                  <a:pt x="465569" y="134696"/>
                </a:lnTo>
                <a:lnTo>
                  <a:pt x="464718" y="135547"/>
                </a:lnTo>
                <a:lnTo>
                  <a:pt x="464718" y="136398"/>
                </a:lnTo>
                <a:lnTo>
                  <a:pt x="496417" y="159537"/>
                </a:lnTo>
                <a:lnTo>
                  <a:pt x="511721" y="161188"/>
                </a:lnTo>
                <a:lnTo>
                  <a:pt x="520268" y="161188"/>
                </a:lnTo>
                <a:lnTo>
                  <a:pt x="554850" y="140754"/>
                </a:lnTo>
                <a:lnTo>
                  <a:pt x="556806" y="135128"/>
                </a:lnTo>
                <a:lnTo>
                  <a:pt x="556806" y="122161"/>
                </a:lnTo>
                <a:close/>
              </a:path>
            </a:pathLst>
          </a:custGeom>
          <a:solidFill>
            <a:srgbClr val="D0FF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1354861" y="367639"/>
            <a:ext cx="954405" cy="276860"/>
          </a:xfrm>
          <a:custGeom>
            <a:avLst/>
            <a:gdLst/>
            <a:ahLst/>
            <a:cxnLst/>
            <a:rect l="l" t="t" r="r" b="b"/>
            <a:pathLst>
              <a:path w="954405" h="276859">
                <a:moveTo>
                  <a:pt x="401789" y="0"/>
                </a:moveTo>
                <a:lnTo>
                  <a:pt x="358038" y="0"/>
                </a:lnTo>
                <a:lnTo>
                  <a:pt x="299605" y="232524"/>
                </a:lnTo>
                <a:lnTo>
                  <a:pt x="299440" y="232829"/>
                </a:lnTo>
                <a:lnTo>
                  <a:pt x="299224" y="233095"/>
                </a:lnTo>
                <a:lnTo>
                  <a:pt x="296125" y="245300"/>
                </a:lnTo>
                <a:lnTo>
                  <a:pt x="272973" y="139585"/>
                </a:lnTo>
                <a:lnTo>
                  <a:pt x="248246" y="34620"/>
                </a:lnTo>
                <a:lnTo>
                  <a:pt x="219621" y="2628"/>
                </a:lnTo>
                <a:lnTo>
                  <a:pt x="204673" y="101"/>
                </a:lnTo>
                <a:lnTo>
                  <a:pt x="189725" y="2628"/>
                </a:lnTo>
                <a:lnTo>
                  <a:pt x="176834" y="9740"/>
                </a:lnTo>
                <a:lnTo>
                  <a:pt x="166966" y="20650"/>
                </a:lnTo>
                <a:lnTo>
                  <a:pt x="161074" y="34620"/>
                </a:lnTo>
                <a:lnTo>
                  <a:pt x="114744" y="231368"/>
                </a:lnTo>
                <a:lnTo>
                  <a:pt x="114655" y="231571"/>
                </a:lnTo>
                <a:lnTo>
                  <a:pt x="114477" y="231914"/>
                </a:lnTo>
                <a:lnTo>
                  <a:pt x="114414" y="232168"/>
                </a:lnTo>
                <a:lnTo>
                  <a:pt x="114325" y="232524"/>
                </a:lnTo>
                <a:lnTo>
                  <a:pt x="114249" y="232829"/>
                </a:lnTo>
                <a:lnTo>
                  <a:pt x="114185" y="233095"/>
                </a:lnTo>
                <a:lnTo>
                  <a:pt x="111290" y="245300"/>
                </a:lnTo>
                <a:lnTo>
                  <a:pt x="107772" y="232524"/>
                </a:lnTo>
                <a:lnTo>
                  <a:pt x="107645" y="232168"/>
                </a:lnTo>
                <a:lnTo>
                  <a:pt x="107492" y="231914"/>
                </a:lnTo>
                <a:lnTo>
                  <a:pt x="107327" y="231571"/>
                </a:lnTo>
                <a:lnTo>
                  <a:pt x="107264" y="231368"/>
                </a:lnTo>
                <a:lnTo>
                  <a:pt x="107175" y="231038"/>
                </a:lnTo>
                <a:lnTo>
                  <a:pt x="43992" y="0"/>
                </a:lnTo>
                <a:lnTo>
                  <a:pt x="0" y="0"/>
                </a:lnTo>
                <a:lnTo>
                  <a:pt x="66268" y="242379"/>
                </a:lnTo>
                <a:lnTo>
                  <a:pt x="66332" y="242506"/>
                </a:lnTo>
                <a:lnTo>
                  <a:pt x="72644" y="256184"/>
                </a:lnTo>
                <a:lnTo>
                  <a:pt x="82880" y="266979"/>
                </a:lnTo>
                <a:lnTo>
                  <a:pt x="95770" y="273888"/>
                </a:lnTo>
                <a:lnTo>
                  <a:pt x="95288" y="273888"/>
                </a:lnTo>
                <a:lnTo>
                  <a:pt x="110998" y="276517"/>
                </a:lnTo>
                <a:lnTo>
                  <a:pt x="126149" y="273888"/>
                </a:lnTo>
                <a:lnTo>
                  <a:pt x="139522" y="266534"/>
                </a:lnTo>
                <a:lnTo>
                  <a:pt x="149910" y="255244"/>
                </a:lnTo>
                <a:lnTo>
                  <a:pt x="154178" y="245300"/>
                </a:lnTo>
                <a:lnTo>
                  <a:pt x="156121" y="240779"/>
                </a:lnTo>
                <a:lnTo>
                  <a:pt x="202438" y="44107"/>
                </a:lnTo>
                <a:lnTo>
                  <a:pt x="202539" y="43853"/>
                </a:lnTo>
                <a:lnTo>
                  <a:pt x="202679" y="43637"/>
                </a:lnTo>
                <a:lnTo>
                  <a:pt x="204889" y="34328"/>
                </a:lnTo>
                <a:lnTo>
                  <a:pt x="224536" y="118986"/>
                </a:lnTo>
                <a:lnTo>
                  <a:pt x="253466" y="241858"/>
                </a:lnTo>
                <a:lnTo>
                  <a:pt x="282092" y="273888"/>
                </a:lnTo>
                <a:lnTo>
                  <a:pt x="281762" y="273888"/>
                </a:lnTo>
                <a:lnTo>
                  <a:pt x="297243" y="276517"/>
                </a:lnTo>
                <a:lnTo>
                  <a:pt x="312966" y="273888"/>
                </a:lnTo>
                <a:lnTo>
                  <a:pt x="312432" y="273888"/>
                </a:lnTo>
                <a:lnTo>
                  <a:pt x="325056" y="266979"/>
                </a:lnTo>
                <a:lnTo>
                  <a:pt x="334899" y="256184"/>
                </a:lnTo>
                <a:lnTo>
                  <a:pt x="339648" y="245300"/>
                </a:lnTo>
                <a:lnTo>
                  <a:pt x="340855" y="242506"/>
                </a:lnTo>
                <a:lnTo>
                  <a:pt x="340893" y="242379"/>
                </a:lnTo>
                <a:lnTo>
                  <a:pt x="401789" y="0"/>
                </a:lnTo>
                <a:close/>
              </a:path>
              <a:path w="954405" h="276859">
                <a:moveTo>
                  <a:pt x="466382" y="12"/>
                </a:moveTo>
                <a:lnTo>
                  <a:pt x="424268" y="12"/>
                </a:lnTo>
                <a:lnTo>
                  <a:pt x="424268" y="276288"/>
                </a:lnTo>
                <a:lnTo>
                  <a:pt x="466382" y="276288"/>
                </a:lnTo>
                <a:lnTo>
                  <a:pt x="466382" y="12"/>
                </a:lnTo>
                <a:close/>
              </a:path>
              <a:path w="954405" h="276859">
                <a:moveTo>
                  <a:pt x="654989" y="12"/>
                </a:moveTo>
                <a:lnTo>
                  <a:pt x="612876" y="12"/>
                </a:lnTo>
                <a:lnTo>
                  <a:pt x="612876" y="115277"/>
                </a:lnTo>
                <a:lnTo>
                  <a:pt x="524878" y="115277"/>
                </a:lnTo>
                <a:lnTo>
                  <a:pt x="506793" y="118897"/>
                </a:lnTo>
                <a:lnTo>
                  <a:pt x="492023" y="128752"/>
                </a:lnTo>
                <a:lnTo>
                  <a:pt x="482066" y="143370"/>
                </a:lnTo>
                <a:lnTo>
                  <a:pt x="478409" y="161264"/>
                </a:lnTo>
                <a:lnTo>
                  <a:pt x="612876" y="161264"/>
                </a:lnTo>
                <a:lnTo>
                  <a:pt x="612876" y="276288"/>
                </a:lnTo>
                <a:lnTo>
                  <a:pt x="654989" y="276288"/>
                </a:lnTo>
                <a:lnTo>
                  <a:pt x="654989" y="12"/>
                </a:lnTo>
                <a:close/>
              </a:path>
              <a:path w="954405" h="276859">
                <a:moveTo>
                  <a:pt x="954100" y="276275"/>
                </a:moveTo>
                <a:lnTo>
                  <a:pt x="854456" y="160832"/>
                </a:lnTo>
                <a:lnTo>
                  <a:pt x="817778" y="144030"/>
                </a:lnTo>
                <a:lnTo>
                  <a:pt x="807351" y="145148"/>
                </a:lnTo>
                <a:lnTo>
                  <a:pt x="797572" y="148399"/>
                </a:lnTo>
                <a:lnTo>
                  <a:pt x="788708" y="153644"/>
                </a:lnTo>
                <a:lnTo>
                  <a:pt x="781062" y="160731"/>
                </a:lnTo>
                <a:lnTo>
                  <a:pt x="680694" y="276288"/>
                </a:lnTo>
                <a:lnTo>
                  <a:pt x="736904" y="276288"/>
                </a:lnTo>
                <a:lnTo>
                  <a:pt x="766648" y="242036"/>
                </a:lnTo>
                <a:lnTo>
                  <a:pt x="817372" y="181165"/>
                </a:lnTo>
                <a:lnTo>
                  <a:pt x="878420" y="253542"/>
                </a:lnTo>
                <a:lnTo>
                  <a:pt x="898029" y="276275"/>
                </a:lnTo>
                <a:lnTo>
                  <a:pt x="954100" y="276275"/>
                </a:lnTo>
                <a:close/>
              </a:path>
              <a:path w="954405" h="276859">
                <a:moveTo>
                  <a:pt x="954392" y="0"/>
                </a:moveTo>
                <a:lnTo>
                  <a:pt x="898169" y="0"/>
                </a:lnTo>
                <a:lnTo>
                  <a:pt x="868121" y="34594"/>
                </a:lnTo>
                <a:lnTo>
                  <a:pt x="817397" y="95465"/>
                </a:lnTo>
                <a:lnTo>
                  <a:pt x="756361" y="23088"/>
                </a:lnTo>
                <a:lnTo>
                  <a:pt x="736447" y="0"/>
                </a:lnTo>
                <a:lnTo>
                  <a:pt x="680377" y="0"/>
                </a:lnTo>
                <a:lnTo>
                  <a:pt x="780326" y="115785"/>
                </a:lnTo>
                <a:lnTo>
                  <a:pt x="816991" y="132613"/>
                </a:lnTo>
                <a:lnTo>
                  <a:pt x="827430" y="131495"/>
                </a:lnTo>
                <a:lnTo>
                  <a:pt x="837209" y="128244"/>
                </a:lnTo>
                <a:lnTo>
                  <a:pt x="846074" y="122999"/>
                </a:lnTo>
                <a:lnTo>
                  <a:pt x="853719" y="115912"/>
                </a:lnTo>
                <a:lnTo>
                  <a:pt x="9543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6" name="object 6" descr=""/>
          <p:cNvGrpSpPr/>
          <p:nvPr/>
        </p:nvGrpSpPr>
        <p:grpSpPr>
          <a:xfrm>
            <a:off x="2379983" y="364996"/>
            <a:ext cx="812800" cy="278765"/>
            <a:chOff x="2379983" y="364996"/>
            <a:chExt cx="812800" cy="278765"/>
          </a:xfrm>
        </p:grpSpPr>
        <p:sp>
          <p:nvSpPr>
            <p:cNvPr id="7" name="object 7" descr=""/>
            <p:cNvSpPr/>
            <p:nvPr/>
          </p:nvSpPr>
          <p:spPr>
            <a:xfrm>
              <a:off x="2379983" y="364996"/>
              <a:ext cx="182880" cy="276860"/>
            </a:xfrm>
            <a:custGeom>
              <a:avLst/>
              <a:gdLst/>
              <a:ahLst/>
              <a:cxnLst/>
              <a:rect l="l" t="t" r="r" b="b"/>
              <a:pathLst>
                <a:path w="182880" h="276859">
                  <a:moveTo>
                    <a:pt x="31069" y="276834"/>
                  </a:moveTo>
                  <a:lnTo>
                    <a:pt x="0" y="276834"/>
                  </a:lnTo>
                  <a:lnTo>
                    <a:pt x="0" y="0"/>
                  </a:lnTo>
                  <a:lnTo>
                    <a:pt x="31069" y="0"/>
                  </a:lnTo>
                  <a:lnTo>
                    <a:pt x="31069" y="276834"/>
                  </a:lnTo>
                  <a:close/>
                </a:path>
                <a:path w="182880" h="276859">
                  <a:moveTo>
                    <a:pt x="182533" y="276834"/>
                  </a:moveTo>
                  <a:lnTo>
                    <a:pt x="44280" y="276834"/>
                  </a:lnTo>
                  <a:lnTo>
                    <a:pt x="46665" y="265023"/>
                  </a:lnTo>
                  <a:lnTo>
                    <a:pt x="53167" y="255379"/>
                  </a:lnTo>
                  <a:lnTo>
                    <a:pt x="62812" y="248876"/>
                  </a:lnTo>
                  <a:lnTo>
                    <a:pt x="74624" y="246491"/>
                  </a:lnTo>
                  <a:lnTo>
                    <a:pt x="182533" y="246491"/>
                  </a:lnTo>
                  <a:lnTo>
                    <a:pt x="182533" y="2768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83383" y="438786"/>
              <a:ext cx="180591" cy="203889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2804258" y="364996"/>
              <a:ext cx="191770" cy="278765"/>
            </a:xfrm>
            <a:custGeom>
              <a:avLst/>
              <a:gdLst/>
              <a:ahLst/>
              <a:cxnLst/>
              <a:rect l="l" t="t" r="r" b="b"/>
              <a:pathLst>
                <a:path w="191769" h="278765">
                  <a:moveTo>
                    <a:pt x="27184" y="273312"/>
                  </a:moveTo>
                  <a:lnTo>
                    <a:pt x="0" y="273312"/>
                  </a:lnTo>
                  <a:lnTo>
                    <a:pt x="0" y="0"/>
                  </a:lnTo>
                  <a:lnTo>
                    <a:pt x="32523" y="0"/>
                  </a:lnTo>
                  <a:lnTo>
                    <a:pt x="32523" y="125246"/>
                  </a:lnTo>
                  <a:lnTo>
                    <a:pt x="49035" y="125246"/>
                  </a:lnTo>
                  <a:lnTo>
                    <a:pt x="33495" y="166392"/>
                  </a:lnTo>
                  <a:lnTo>
                    <a:pt x="33010" y="177192"/>
                  </a:lnTo>
                  <a:lnTo>
                    <a:pt x="33444" y="186312"/>
                  </a:lnTo>
                  <a:lnTo>
                    <a:pt x="45797" y="224144"/>
                  </a:lnTo>
                  <a:lnTo>
                    <a:pt x="50063" y="229620"/>
                  </a:lnTo>
                  <a:lnTo>
                    <a:pt x="32038" y="229620"/>
                  </a:lnTo>
                  <a:lnTo>
                    <a:pt x="27184" y="273312"/>
                  </a:lnTo>
                  <a:close/>
                </a:path>
                <a:path w="191769" h="278765">
                  <a:moveTo>
                    <a:pt x="49035" y="125246"/>
                  </a:moveTo>
                  <a:lnTo>
                    <a:pt x="33495" y="125246"/>
                  </a:lnTo>
                  <a:lnTo>
                    <a:pt x="34079" y="123791"/>
                  </a:lnTo>
                  <a:lnTo>
                    <a:pt x="59648" y="89508"/>
                  </a:lnTo>
                  <a:lnTo>
                    <a:pt x="95785" y="76142"/>
                  </a:lnTo>
                  <a:lnTo>
                    <a:pt x="105343" y="75732"/>
                  </a:lnTo>
                  <a:lnTo>
                    <a:pt x="119070" y="76552"/>
                  </a:lnTo>
                  <a:lnTo>
                    <a:pt x="162155" y="96013"/>
                  </a:lnTo>
                  <a:lnTo>
                    <a:pt x="169910" y="104373"/>
                  </a:lnTo>
                  <a:lnTo>
                    <a:pt x="95632" y="104373"/>
                  </a:lnTo>
                  <a:lnTo>
                    <a:pt x="86469" y="104919"/>
                  </a:lnTo>
                  <a:lnTo>
                    <a:pt x="50119" y="123791"/>
                  </a:lnTo>
                  <a:lnTo>
                    <a:pt x="49035" y="125246"/>
                  </a:lnTo>
                  <a:close/>
                </a:path>
                <a:path w="191769" h="278765">
                  <a:moveTo>
                    <a:pt x="169131" y="250497"/>
                  </a:moveTo>
                  <a:lnTo>
                    <a:pt x="98060" y="250497"/>
                  </a:lnTo>
                  <a:lnTo>
                    <a:pt x="109119" y="249830"/>
                  </a:lnTo>
                  <a:lnTo>
                    <a:pt x="118996" y="247827"/>
                  </a:lnTo>
                  <a:lnTo>
                    <a:pt x="151579" y="220383"/>
                  </a:lnTo>
                  <a:lnTo>
                    <a:pt x="161173" y="177192"/>
                  </a:lnTo>
                  <a:lnTo>
                    <a:pt x="160747" y="167878"/>
                  </a:lnTo>
                  <a:lnTo>
                    <a:pt x="145634" y="126769"/>
                  </a:lnTo>
                  <a:lnTo>
                    <a:pt x="105987" y="104919"/>
                  </a:lnTo>
                  <a:lnTo>
                    <a:pt x="104745" y="104919"/>
                  </a:lnTo>
                  <a:lnTo>
                    <a:pt x="95632" y="104373"/>
                  </a:lnTo>
                  <a:lnTo>
                    <a:pt x="169924" y="104373"/>
                  </a:lnTo>
                  <a:lnTo>
                    <a:pt x="176596" y="114098"/>
                  </a:lnTo>
                  <a:lnTo>
                    <a:pt x="191145" y="163008"/>
                  </a:lnTo>
                  <a:lnTo>
                    <a:pt x="191752" y="177192"/>
                  </a:lnTo>
                  <a:lnTo>
                    <a:pt x="191145" y="191363"/>
                  </a:lnTo>
                  <a:lnTo>
                    <a:pt x="189438" y="203909"/>
                  </a:lnTo>
                  <a:lnTo>
                    <a:pt x="189324" y="204743"/>
                  </a:lnTo>
                  <a:lnTo>
                    <a:pt x="175363" y="241757"/>
                  </a:lnTo>
                  <a:lnTo>
                    <a:pt x="170028" y="249527"/>
                  </a:lnTo>
                  <a:lnTo>
                    <a:pt x="169131" y="250497"/>
                  </a:lnTo>
                  <a:close/>
                </a:path>
                <a:path w="191769" h="278765">
                  <a:moveTo>
                    <a:pt x="105829" y="278165"/>
                  </a:moveTo>
                  <a:lnTo>
                    <a:pt x="66685" y="268199"/>
                  </a:lnTo>
                  <a:lnTo>
                    <a:pt x="35438" y="234646"/>
                  </a:lnTo>
                  <a:lnTo>
                    <a:pt x="33010" y="229620"/>
                  </a:lnTo>
                  <a:lnTo>
                    <a:pt x="50063" y="229620"/>
                  </a:lnTo>
                  <a:lnTo>
                    <a:pt x="51151" y="231017"/>
                  </a:lnTo>
                  <a:lnTo>
                    <a:pt x="57324" y="236887"/>
                  </a:lnTo>
                  <a:lnTo>
                    <a:pt x="64318" y="241757"/>
                  </a:lnTo>
                  <a:lnTo>
                    <a:pt x="71980" y="245580"/>
                  </a:lnTo>
                  <a:lnTo>
                    <a:pt x="80158" y="248311"/>
                  </a:lnTo>
                  <a:lnTo>
                    <a:pt x="88209" y="249830"/>
                  </a:lnTo>
                  <a:lnTo>
                    <a:pt x="86812" y="249830"/>
                  </a:lnTo>
                  <a:lnTo>
                    <a:pt x="98060" y="250497"/>
                  </a:lnTo>
                  <a:lnTo>
                    <a:pt x="169131" y="250497"/>
                  </a:lnTo>
                  <a:lnTo>
                    <a:pt x="162292" y="257900"/>
                  </a:lnTo>
                  <a:lnTo>
                    <a:pt x="153401" y="265058"/>
                  </a:lnTo>
                  <a:lnTo>
                    <a:pt x="143329" y="270793"/>
                  </a:lnTo>
                  <a:lnTo>
                    <a:pt x="132041" y="274889"/>
                  </a:lnTo>
                  <a:lnTo>
                    <a:pt x="119541" y="277346"/>
                  </a:lnTo>
                  <a:lnTo>
                    <a:pt x="105829" y="2781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27571" y="434905"/>
              <a:ext cx="165059" cy="208256"/>
            </a:xfrm>
            <a:prstGeom prst="rect">
              <a:avLst/>
            </a:prstGeom>
          </p:spPr>
        </p:pic>
      </p:grpSp>
      <p:sp>
        <p:nvSpPr>
          <p:cNvPr id="11" name="object 11" descr=""/>
          <p:cNvSpPr/>
          <p:nvPr/>
        </p:nvSpPr>
        <p:spPr>
          <a:xfrm>
            <a:off x="1429435" y="755815"/>
            <a:ext cx="556895" cy="196850"/>
          </a:xfrm>
          <a:custGeom>
            <a:avLst/>
            <a:gdLst/>
            <a:ahLst/>
            <a:cxnLst/>
            <a:rect l="l" t="t" r="r" b="b"/>
            <a:pathLst>
              <a:path w="556894" h="196850">
                <a:moveTo>
                  <a:pt x="95719" y="147320"/>
                </a:moveTo>
                <a:lnTo>
                  <a:pt x="95491" y="147320"/>
                </a:lnTo>
                <a:lnTo>
                  <a:pt x="95491" y="146050"/>
                </a:lnTo>
                <a:lnTo>
                  <a:pt x="16014" y="146050"/>
                </a:lnTo>
                <a:lnTo>
                  <a:pt x="16014" y="1270"/>
                </a:lnTo>
                <a:lnTo>
                  <a:pt x="15405" y="1270"/>
                </a:lnTo>
                <a:lnTo>
                  <a:pt x="15405" y="0"/>
                </a:lnTo>
                <a:lnTo>
                  <a:pt x="673" y="0"/>
                </a:lnTo>
                <a:lnTo>
                  <a:pt x="673" y="1270"/>
                </a:lnTo>
                <a:lnTo>
                  <a:pt x="0" y="1270"/>
                </a:lnTo>
                <a:lnTo>
                  <a:pt x="0" y="146050"/>
                </a:lnTo>
                <a:lnTo>
                  <a:pt x="0" y="147320"/>
                </a:lnTo>
                <a:lnTo>
                  <a:pt x="0" y="156210"/>
                </a:lnTo>
                <a:lnTo>
                  <a:pt x="38" y="157480"/>
                </a:lnTo>
                <a:lnTo>
                  <a:pt x="279" y="157480"/>
                </a:lnTo>
                <a:lnTo>
                  <a:pt x="279" y="158750"/>
                </a:lnTo>
                <a:lnTo>
                  <a:pt x="95465" y="158750"/>
                </a:lnTo>
                <a:lnTo>
                  <a:pt x="95465" y="157480"/>
                </a:lnTo>
                <a:lnTo>
                  <a:pt x="95719" y="157480"/>
                </a:lnTo>
                <a:lnTo>
                  <a:pt x="95719" y="156210"/>
                </a:lnTo>
                <a:lnTo>
                  <a:pt x="95719" y="147320"/>
                </a:lnTo>
                <a:close/>
              </a:path>
              <a:path w="556894" h="196850">
                <a:moveTo>
                  <a:pt x="201053" y="72872"/>
                </a:moveTo>
                <a:lnTo>
                  <a:pt x="199415" y="66319"/>
                </a:lnTo>
                <a:lnTo>
                  <a:pt x="192862" y="55206"/>
                </a:lnTo>
                <a:lnTo>
                  <a:pt x="192100" y="54533"/>
                </a:lnTo>
                <a:lnTo>
                  <a:pt x="188125" y="50977"/>
                </a:lnTo>
                <a:lnTo>
                  <a:pt x="175729" y="45135"/>
                </a:lnTo>
                <a:lnTo>
                  <a:pt x="168148" y="43675"/>
                </a:lnTo>
                <a:lnTo>
                  <a:pt x="159169" y="43675"/>
                </a:lnTo>
                <a:lnTo>
                  <a:pt x="118287" y="60274"/>
                </a:lnTo>
                <a:lnTo>
                  <a:pt x="113880" y="67386"/>
                </a:lnTo>
                <a:lnTo>
                  <a:pt x="113309" y="68249"/>
                </a:lnTo>
                <a:lnTo>
                  <a:pt x="122796" y="73698"/>
                </a:lnTo>
                <a:lnTo>
                  <a:pt x="123634" y="74091"/>
                </a:lnTo>
                <a:lnTo>
                  <a:pt x="124142" y="74091"/>
                </a:lnTo>
                <a:lnTo>
                  <a:pt x="124802" y="73698"/>
                </a:lnTo>
                <a:lnTo>
                  <a:pt x="125247" y="73228"/>
                </a:lnTo>
                <a:lnTo>
                  <a:pt x="129565" y="67386"/>
                </a:lnTo>
                <a:lnTo>
                  <a:pt x="130111" y="66675"/>
                </a:lnTo>
                <a:lnTo>
                  <a:pt x="134950" y="62230"/>
                </a:lnTo>
                <a:lnTo>
                  <a:pt x="145783" y="56108"/>
                </a:lnTo>
                <a:lnTo>
                  <a:pt x="151968" y="54533"/>
                </a:lnTo>
                <a:lnTo>
                  <a:pt x="167259" y="54533"/>
                </a:lnTo>
                <a:lnTo>
                  <a:pt x="174345" y="56997"/>
                </a:lnTo>
                <a:lnTo>
                  <a:pt x="184594" y="66675"/>
                </a:lnTo>
                <a:lnTo>
                  <a:pt x="187159" y="73228"/>
                </a:lnTo>
                <a:lnTo>
                  <a:pt x="187159" y="88684"/>
                </a:lnTo>
                <a:lnTo>
                  <a:pt x="187159" y="101295"/>
                </a:lnTo>
                <a:lnTo>
                  <a:pt x="187159" y="125361"/>
                </a:lnTo>
                <a:lnTo>
                  <a:pt x="186232" y="128358"/>
                </a:lnTo>
                <a:lnTo>
                  <a:pt x="154825" y="150075"/>
                </a:lnTo>
                <a:lnTo>
                  <a:pt x="141998" y="150075"/>
                </a:lnTo>
                <a:lnTo>
                  <a:pt x="135674" y="148196"/>
                </a:lnTo>
                <a:lnTo>
                  <a:pt x="126263" y="140639"/>
                </a:lnTo>
                <a:lnTo>
                  <a:pt x="123913" y="135407"/>
                </a:lnTo>
                <a:lnTo>
                  <a:pt x="123913" y="124726"/>
                </a:lnTo>
                <a:lnTo>
                  <a:pt x="160743" y="102222"/>
                </a:lnTo>
                <a:lnTo>
                  <a:pt x="168148" y="101790"/>
                </a:lnTo>
                <a:lnTo>
                  <a:pt x="184175" y="100507"/>
                </a:lnTo>
                <a:lnTo>
                  <a:pt x="186169" y="100228"/>
                </a:lnTo>
                <a:lnTo>
                  <a:pt x="187159" y="101295"/>
                </a:lnTo>
                <a:lnTo>
                  <a:pt x="187159" y="88684"/>
                </a:lnTo>
                <a:lnTo>
                  <a:pt x="164515" y="92392"/>
                </a:lnTo>
                <a:lnTo>
                  <a:pt x="155905" y="93243"/>
                </a:lnTo>
                <a:lnTo>
                  <a:pt x="111874" y="116433"/>
                </a:lnTo>
                <a:lnTo>
                  <a:pt x="109816" y="122809"/>
                </a:lnTo>
                <a:lnTo>
                  <a:pt x="109816" y="139611"/>
                </a:lnTo>
                <a:lnTo>
                  <a:pt x="145707" y="161188"/>
                </a:lnTo>
                <a:lnTo>
                  <a:pt x="153543" y="161188"/>
                </a:lnTo>
                <a:lnTo>
                  <a:pt x="160629" y="159804"/>
                </a:lnTo>
                <a:lnTo>
                  <a:pt x="173304" y="154241"/>
                </a:lnTo>
                <a:lnTo>
                  <a:pt x="179362" y="150075"/>
                </a:lnTo>
                <a:lnTo>
                  <a:pt x="184810" y="144741"/>
                </a:lnTo>
                <a:lnTo>
                  <a:pt x="186232" y="143027"/>
                </a:lnTo>
                <a:lnTo>
                  <a:pt x="187096" y="143167"/>
                </a:lnTo>
                <a:lnTo>
                  <a:pt x="187121" y="143383"/>
                </a:lnTo>
                <a:lnTo>
                  <a:pt x="187312" y="144741"/>
                </a:lnTo>
                <a:lnTo>
                  <a:pt x="187388" y="145630"/>
                </a:lnTo>
                <a:lnTo>
                  <a:pt x="187490" y="148196"/>
                </a:lnTo>
                <a:lnTo>
                  <a:pt x="187566" y="150075"/>
                </a:lnTo>
                <a:lnTo>
                  <a:pt x="189649" y="159054"/>
                </a:lnTo>
                <a:lnTo>
                  <a:pt x="199263" y="159054"/>
                </a:lnTo>
                <a:lnTo>
                  <a:pt x="200266" y="158800"/>
                </a:lnTo>
                <a:lnTo>
                  <a:pt x="200063" y="158800"/>
                </a:lnTo>
                <a:lnTo>
                  <a:pt x="200837" y="158165"/>
                </a:lnTo>
                <a:lnTo>
                  <a:pt x="200939" y="157810"/>
                </a:lnTo>
                <a:lnTo>
                  <a:pt x="201053" y="143027"/>
                </a:lnTo>
                <a:lnTo>
                  <a:pt x="201053" y="100228"/>
                </a:lnTo>
                <a:lnTo>
                  <a:pt x="201053" y="72872"/>
                </a:lnTo>
                <a:close/>
              </a:path>
              <a:path w="556894" h="196850">
                <a:moveTo>
                  <a:pt x="333527" y="54571"/>
                </a:moveTo>
                <a:lnTo>
                  <a:pt x="333413" y="46507"/>
                </a:lnTo>
                <a:lnTo>
                  <a:pt x="333235" y="45986"/>
                </a:lnTo>
                <a:lnTo>
                  <a:pt x="332016" y="44919"/>
                </a:lnTo>
                <a:lnTo>
                  <a:pt x="331800" y="44919"/>
                </a:lnTo>
                <a:lnTo>
                  <a:pt x="330860" y="44704"/>
                </a:lnTo>
                <a:lnTo>
                  <a:pt x="327240" y="44704"/>
                </a:lnTo>
                <a:lnTo>
                  <a:pt x="324612" y="45212"/>
                </a:lnTo>
                <a:lnTo>
                  <a:pt x="309511" y="54432"/>
                </a:lnTo>
                <a:lnTo>
                  <a:pt x="309206" y="54571"/>
                </a:lnTo>
                <a:lnTo>
                  <a:pt x="307289" y="54571"/>
                </a:lnTo>
                <a:lnTo>
                  <a:pt x="306666" y="54292"/>
                </a:lnTo>
                <a:lnTo>
                  <a:pt x="306489" y="54140"/>
                </a:lnTo>
                <a:lnTo>
                  <a:pt x="305955" y="53721"/>
                </a:lnTo>
                <a:lnTo>
                  <a:pt x="304457" y="52400"/>
                </a:lnTo>
                <a:lnTo>
                  <a:pt x="304457" y="71666"/>
                </a:lnTo>
                <a:lnTo>
                  <a:pt x="304406" y="87769"/>
                </a:lnTo>
                <a:lnTo>
                  <a:pt x="301866" y="93675"/>
                </a:lnTo>
                <a:lnTo>
                  <a:pt x="291465" y="102222"/>
                </a:lnTo>
                <a:lnTo>
                  <a:pt x="283591" y="104355"/>
                </a:lnTo>
                <a:lnTo>
                  <a:pt x="262801" y="104355"/>
                </a:lnTo>
                <a:lnTo>
                  <a:pt x="256108" y="102577"/>
                </a:lnTo>
                <a:lnTo>
                  <a:pt x="254850" y="102222"/>
                </a:lnTo>
                <a:lnTo>
                  <a:pt x="243776" y="93853"/>
                </a:lnTo>
                <a:lnTo>
                  <a:pt x="243700" y="93675"/>
                </a:lnTo>
                <a:lnTo>
                  <a:pt x="241007" y="87769"/>
                </a:lnTo>
                <a:lnTo>
                  <a:pt x="241007" y="71666"/>
                </a:lnTo>
                <a:lnTo>
                  <a:pt x="243776" y="65366"/>
                </a:lnTo>
                <a:lnTo>
                  <a:pt x="254889" y="56388"/>
                </a:lnTo>
                <a:lnTo>
                  <a:pt x="262801" y="54140"/>
                </a:lnTo>
                <a:lnTo>
                  <a:pt x="283591" y="54140"/>
                </a:lnTo>
                <a:lnTo>
                  <a:pt x="291465" y="56388"/>
                </a:lnTo>
                <a:lnTo>
                  <a:pt x="301866" y="65366"/>
                </a:lnTo>
                <a:lnTo>
                  <a:pt x="304457" y="71666"/>
                </a:lnTo>
                <a:lnTo>
                  <a:pt x="304457" y="52400"/>
                </a:lnTo>
                <a:lnTo>
                  <a:pt x="302399" y="50584"/>
                </a:lnTo>
                <a:lnTo>
                  <a:pt x="298081" y="48196"/>
                </a:lnTo>
                <a:lnTo>
                  <a:pt x="287972" y="44919"/>
                </a:lnTo>
                <a:lnTo>
                  <a:pt x="281813" y="44107"/>
                </a:lnTo>
                <a:lnTo>
                  <a:pt x="274548" y="44107"/>
                </a:lnTo>
                <a:lnTo>
                  <a:pt x="234454" y="58966"/>
                </a:lnTo>
                <a:lnTo>
                  <a:pt x="228244" y="72809"/>
                </a:lnTo>
                <a:lnTo>
                  <a:pt x="227545" y="79997"/>
                </a:lnTo>
                <a:lnTo>
                  <a:pt x="227545" y="86550"/>
                </a:lnTo>
                <a:lnTo>
                  <a:pt x="229006" y="92176"/>
                </a:lnTo>
                <a:lnTo>
                  <a:pt x="234835" y="101574"/>
                </a:lnTo>
                <a:lnTo>
                  <a:pt x="239293" y="105575"/>
                </a:lnTo>
                <a:lnTo>
                  <a:pt x="245275" y="108839"/>
                </a:lnTo>
                <a:lnTo>
                  <a:pt x="246126" y="109270"/>
                </a:lnTo>
                <a:lnTo>
                  <a:pt x="246595" y="109740"/>
                </a:lnTo>
                <a:lnTo>
                  <a:pt x="246659" y="110236"/>
                </a:lnTo>
                <a:lnTo>
                  <a:pt x="246735" y="110731"/>
                </a:lnTo>
                <a:lnTo>
                  <a:pt x="246341" y="111125"/>
                </a:lnTo>
                <a:lnTo>
                  <a:pt x="245491" y="111404"/>
                </a:lnTo>
                <a:lnTo>
                  <a:pt x="241782" y="112547"/>
                </a:lnTo>
                <a:lnTo>
                  <a:pt x="238798" y="113944"/>
                </a:lnTo>
                <a:lnTo>
                  <a:pt x="234238" y="117208"/>
                </a:lnTo>
                <a:lnTo>
                  <a:pt x="232524" y="118960"/>
                </a:lnTo>
                <a:lnTo>
                  <a:pt x="230251" y="122656"/>
                </a:lnTo>
                <a:lnTo>
                  <a:pt x="229679" y="124510"/>
                </a:lnTo>
                <a:lnTo>
                  <a:pt x="229679" y="128930"/>
                </a:lnTo>
                <a:lnTo>
                  <a:pt x="230466" y="131203"/>
                </a:lnTo>
                <a:lnTo>
                  <a:pt x="233591" y="135191"/>
                </a:lnTo>
                <a:lnTo>
                  <a:pt x="235800" y="136829"/>
                </a:lnTo>
                <a:lnTo>
                  <a:pt x="238658" y="138112"/>
                </a:lnTo>
                <a:lnTo>
                  <a:pt x="240360" y="138963"/>
                </a:lnTo>
                <a:lnTo>
                  <a:pt x="240360" y="139750"/>
                </a:lnTo>
                <a:lnTo>
                  <a:pt x="238658" y="140462"/>
                </a:lnTo>
                <a:lnTo>
                  <a:pt x="232244" y="143878"/>
                </a:lnTo>
                <a:lnTo>
                  <a:pt x="227368" y="147701"/>
                </a:lnTo>
                <a:lnTo>
                  <a:pt x="227253" y="147840"/>
                </a:lnTo>
                <a:lnTo>
                  <a:pt x="220662" y="156095"/>
                </a:lnTo>
                <a:lnTo>
                  <a:pt x="218998" y="160693"/>
                </a:lnTo>
                <a:lnTo>
                  <a:pt x="218998" y="165671"/>
                </a:lnTo>
                <a:lnTo>
                  <a:pt x="249631" y="194437"/>
                </a:lnTo>
                <a:lnTo>
                  <a:pt x="259930" y="195884"/>
                </a:lnTo>
                <a:lnTo>
                  <a:pt x="258889" y="195884"/>
                </a:lnTo>
                <a:lnTo>
                  <a:pt x="272630" y="196443"/>
                </a:lnTo>
                <a:lnTo>
                  <a:pt x="284619" y="195884"/>
                </a:lnTo>
                <a:lnTo>
                  <a:pt x="295198" y="194208"/>
                </a:lnTo>
                <a:lnTo>
                  <a:pt x="304330" y="191401"/>
                </a:lnTo>
                <a:lnTo>
                  <a:pt x="312051" y="187477"/>
                </a:lnTo>
                <a:lnTo>
                  <a:pt x="313105" y="186613"/>
                </a:lnTo>
                <a:lnTo>
                  <a:pt x="318173" y="182537"/>
                </a:lnTo>
                <a:lnTo>
                  <a:pt x="322541" y="176682"/>
                </a:lnTo>
                <a:lnTo>
                  <a:pt x="325170" y="169926"/>
                </a:lnTo>
                <a:lnTo>
                  <a:pt x="325285" y="168884"/>
                </a:lnTo>
                <a:lnTo>
                  <a:pt x="326047" y="162255"/>
                </a:lnTo>
                <a:lnTo>
                  <a:pt x="326047" y="153860"/>
                </a:lnTo>
                <a:lnTo>
                  <a:pt x="323227" y="147053"/>
                </a:lnTo>
                <a:lnTo>
                  <a:pt x="319176" y="143319"/>
                </a:lnTo>
                <a:lnTo>
                  <a:pt x="317601" y="141859"/>
                </a:lnTo>
                <a:lnTo>
                  <a:pt x="312775" y="138379"/>
                </a:lnTo>
                <a:lnTo>
                  <a:pt x="312369" y="138214"/>
                </a:lnTo>
                <a:lnTo>
                  <a:pt x="312369" y="158483"/>
                </a:lnTo>
                <a:lnTo>
                  <a:pt x="312369" y="171450"/>
                </a:lnTo>
                <a:lnTo>
                  <a:pt x="274548" y="186613"/>
                </a:lnTo>
                <a:lnTo>
                  <a:pt x="265430" y="186613"/>
                </a:lnTo>
                <a:lnTo>
                  <a:pt x="232029" y="168884"/>
                </a:lnTo>
                <a:lnTo>
                  <a:pt x="232029" y="159905"/>
                </a:lnTo>
                <a:lnTo>
                  <a:pt x="250977" y="143319"/>
                </a:lnTo>
                <a:lnTo>
                  <a:pt x="298196" y="146024"/>
                </a:lnTo>
                <a:lnTo>
                  <a:pt x="303999" y="147840"/>
                </a:lnTo>
                <a:lnTo>
                  <a:pt x="310692" y="154241"/>
                </a:lnTo>
                <a:lnTo>
                  <a:pt x="312369" y="158483"/>
                </a:lnTo>
                <a:lnTo>
                  <a:pt x="312369" y="138214"/>
                </a:lnTo>
                <a:lnTo>
                  <a:pt x="306730" y="135737"/>
                </a:lnTo>
                <a:lnTo>
                  <a:pt x="299478" y="133946"/>
                </a:lnTo>
                <a:lnTo>
                  <a:pt x="291007" y="132981"/>
                </a:lnTo>
                <a:lnTo>
                  <a:pt x="256743" y="131064"/>
                </a:lnTo>
                <a:lnTo>
                  <a:pt x="251333" y="130314"/>
                </a:lnTo>
                <a:lnTo>
                  <a:pt x="244779" y="128181"/>
                </a:lnTo>
                <a:lnTo>
                  <a:pt x="243141" y="126441"/>
                </a:lnTo>
                <a:lnTo>
                  <a:pt x="243141" y="122453"/>
                </a:lnTo>
                <a:lnTo>
                  <a:pt x="265290" y="114401"/>
                </a:lnTo>
                <a:lnTo>
                  <a:pt x="272834" y="114401"/>
                </a:lnTo>
                <a:lnTo>
                  <a:pt x="280289" y="114109"/>
                </a:lnTo>
                <a:lnTo>
                  <a:pt x="316357" y="92036"/>
                </a:lnTo>
                <a:lnTo>
                  <a:pt x="317919" y="76009"/>
                </a:lnTo>
                <a:lnTo>
                  <a:pt x="317423" y="72809"/>
                </a:lnTo>
                <a:lnTo>
                  <a:pt x="315429" y="67957"/>
                </a:lnTo>
                <a:lnTo>
                  <a:pt x="314642" y="65900"/>
                </a:lnTo>
                <a:lnTo>
                  <a:pt x="314071" y="64185"/>
                </a:lnTo>
                <a:lnTo>
                  <a:pt x="313359" y="62484"/>
                </a:lnTo>
                <a:lnTo>
                  <a:pt x="314782" y="60845"/>
                </a:lnTo>
                <a:lnTo>
                  <a:pt x="318350" y="59270"/>
                </a:lnTo>
                <a:lnTo>
                  <a:pt x="319913" y="58559"/>
                </a:lnTo>
                <a:lnTo>
                  <a:pt x="321551" y="58026"/>
                </a:lnTo>
                <a:lnTo>
                  <a:pt x="324980" y="57315"/>
                </a:lnTo>
                <a:lnTo>
                  <a:pt x="327113" y="57137"/>
                </a:lnTo>
                <a:lnTo>
                  <a:pt x="331241" y="57137"/>
                </a:lnTo>
                <a:lnTo>
                  <a:pt x="332270" y="56819"/>
                </a:lnTo>
                <a:lnTo>
                  <a:pt x="333273" y="55537"/>
                </a:lnTo>
                <a:lnTo>
                  <a:pt x="333527" y="54571"/>
                </a:lnTo>
                <a:close/>
              </a:path>
              <a:path w="556894" h="196850">
                <a:moveTo>
                  <a:pt x="452526" y="102641"/>
                </a:moveTo>
                <a:lnTo>
                  <a:pt x="442264" y="65671"/>
                </a:lnTo>
                <a:lnTo>
                  <a:pt x="437997" y="60134"/>
                </a:lnTo>
                <a:lnTo>
                  <a:pt x="437997" y="102641"/>
                </a:lnTo>
                <a:lnTo>
                  <a:pt x="437984" y="103073"/>
                </a:lnTo>
                <a:lnTo>
                  <a:pt x="425958" y="140246"/>
                </a:lnTo>
                <a:lnTo>
                  <a:pt x="408063" y="149771"/>
                </a:lnTo>
                <a:lnTo>
                  <a:pt x="391439" y="149771"/>
                </a:lnTo>
                <a:lnTo>
                  <a:pt x="363359" y="122072"/>
                </a:lnTo>
                <a:lnTo>
                  <a:pt x="360654" y="102641"/>
                </a:lnTo>
                <a:lnTo>
                  <a:pt x="360959" y="95618"/>
                </a:lnTo>
                <a:lnTo>
                  <a:pt x="384873" y="56743"/>
                </a:lnTo>
                <a:lnTo>
                  <a:pt x="391706" y="54787"/>
                </a:lnTo>
                <a:lnTo>
                  <a:pt x="407377" y="54787"/>
                </a:lnTo>
                <a:lnTo>
                  <a:pt x="435356" y="82956"/>
                </a:lnTo>
                <a:lnTo>
                  <a:pt x="437997" y="102641"/>
                </a:lnTo>
                <a:lnTo>
                  <a:pt x="437997" y="60134"/>
                </a:lnTo>
                <a:lnTo>
                  <a:pt x="433031" y="55257"/>
                </a:lnTo>
                <a:lnTo>
                  <a:pt x="432384" y="54787"/>
                </a:lnTo>
                <a:lnTo>
                  <a:pt x="427418" y="51155"/>
                </a:lnTo>
                <a:lnTo>
                  <a:pt x="421233" y="47879"/>
                </a:lnTo>
                <a:lnTo>
                  <a:pt x="414528" y="45542"/>
                </a:lnTo>
                <a:lnTo>
                  <a:pt x="407289" y="44145"/>
                </a:lnTo>
                <a:lnTo>
                  <a:pt x="399542" y="43675"/>
                </a:lnTo>
                <a:lnTo>
                  <a:pt x="391985" y="44145"/>
                </a:lnTo>
                <a:lnTo>
                  <a:pt x="356552" y="65887"/>
                </a:lnTo>
                <a:lnTo>
                  <a:pt x="346125" y="103073"/>
                </a:lnTo>
                <a:lnTo>
                  <a:pt x="346544" y="111379"/>
                </a:lnTo>
                <a:lnTo>
                  <a:pt x="365747" y="149771"/>
                </a:lnTo>
                <a:lnTo>
                  <a:pt x="399326" y="161188"/>
                </a:lnTo>
                <a:lnTo>
                  <a:pt x="407085" y="160731"/>
                </a:lnTo>
                <a:lnTo>
                  <a:pt x="442112" y="139306"/>
                </a:lnTo>
                <a:lnTo>
                  <a:pt x="452183" y="109575"/>
                </a:lnTo>
                <a:lnTo>
                  <a:pt x="452526" y="102641"/>
                </a:lnTo>
                <a:close/>
              </a:path>
              <a:path w="556894" h="196850">
                <a:moveTo>
                  <a:pt x="556793" y="122161"/>
                </a:moveTo>
                <a:lnTo>
                  <a:pt x="554659" y="116433"/>
                </a:lnTo>
                <a:lnTo>
                  <a:pt x="546112" y="106591"/>
                </a:lnTo>
                <a:lnTo>
                  <a:pt x="539356" y="102781"/>
                </a:lnTo>
                <a:lnTo>
                  <a:pt x="530085" y="100088"/>
                </a:lnTo>
                <a:lnTo>
                  <a:pt x="494766" y="89115"/>
                </a:lnTo>
                <a:lnTo>
                  <a:pt x="489737" y="86436"/>
                </a:lnTo>
                <a:lnTo>
                  <a:pt x="484759" y="80606"/>
                </a:lnTo>
                <a:lnTo>
                  <a:pt x="483514" y="77508"/>
                </a:lnTo>
                <a:lnTo>
                  <a:pt x="483514" y="68110"/>
                </a:lnTo>
                <a:lnTo>
                  <a:pt x="486257" y="63296"/>
                </a:lnTo>
                <a:lnTo>
                  <a:pt x="497217" y="56311"/>
                </a:lnTo>
                <a:lnTo>
                  <a:pt x="504101" y="54571"/>
                </a:lnTo>
                <a:lnTo>
                  <a:pt x="519760" y="54571"/>
                </a:lnTo>
                <a:lnTo>
                  <a:pt x="544195" y="69735"/>
                </a:lnTo>
                <a:lnTo>
                  <a:pt x="545045" y="70383"/>
                </a:lnTo>
                <a:lnTo>
                  <a:pt x="546328" y="70307"/>
                </a:lnTo>
                <a:lnTo>
                  <a:pt x="554875" y="65252"/>
                </a:lnTo>
                <a:lnTo>
                  <a:pt x="554875" y="64401"/>
                </a:lnTo>
                <a:lnTo>
                  <a:pt x="550240" y="57416"/>
                </a:lnTo>
                <a:lnTo>
                  <a:pt x="544626" y="52578"/>
                </a:lnTo>
                <a:lnTo>
                  <a:pt x="530085" y="45453"/>
                </a:lnTo>
                <a:lnTo>
                  <a:pt x="521830" y="43675"/>
                </a:lnTo>
                <a:lnTo>
                  <a:pt x="504304" y="43675"/>
                </a:lnTo>
                <a:lnTo>
                  <a:pt x="471868" y="64287"/>
                </a:lnTo>
                <a:lnTo>
                  <a:pt x="470052" y="70104"/>
                </a:lnTo>
                <a:lnTo>
                  <a:pt x="470052" y="82778"/>
                </a:lnTo>
                <a:lnTo>
                  <a:pt x="472084" y="88150"/>
                </a:lnTo>
                <a:lnTo>
                  <a:pt x="480199" y="97701"/>
                </a:lnTo>
                <a:lnTo>
                  <a:pt x="487641" y="101650"/>
                </a:lnTo>
                <a:lnTo>
                  <a:pt x="528523" y="113474"/>
                </a:lnTo>
                <a:lnTo>
                  <a:pt x="534403" y="116141"/>
                </a:lnTo>
                <a:lnTo>
                  <a:pt x="541375" y="122262"/>
                </a:lnTo>
                <a:lnTo>
                  <a:pt x="543128" y="125933"/>
                </a:lnTo>
                <a:lnTo>
                  <a:pt x="543128" y="134200"/>
                </a:lnTo>
                <a:lnTo>
                  <a:pt x="517766" y="150075"/>
                </a:lnTo>
                <a:lnTo>
                  <a:pt x="505942" y="150075"/>
                </a:lnTo>
                <a:lnTo>
                  <a:pt x="475183" y="131064"/>
                </a:lnTo>
                <a:lnTo>
                  <a:pt x="474497" y="130390"/>
                </a:lnTo>
                <a:lnTo>
                  <a:pt x="472973" y="130352"/>
                </a:lnTo>
                <a:lnTo>
                  <a:pt x="465569" y="134696"/>
                </a:lnTo>
                <a:lnTo>
                  <a:pt x="464705" y="135547"/>
                </a:lnTo>
                <a:lnTo>
                  <a:pt x="464705" y="136398"/>
                </a:lnTo>
                <a:lnTo>
                  <a:pt x="496404" y="159537"/>
                </a:lnTo>
                <a:lnTo>
                  <a:pt x="511721" y="161188"/>
                </a:lnTo>
                <a:lnTo>
                  <a:pt x="520268" y="161188"/>
                </a:lnTo>
                <a:lnTo>
                  <a:pt x="554837" y="140754"/>
                </a:lnTo>
                <a:lnTo>
                  <a:pt x="556793" y="135115"/>
                </a:lnTo>
                <a:lnTo>
                  <a:pt x="556793" y="12216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2" name="object 12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51308" y="222250"/>
            <a:ext cx="562998" cy="58201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279400" y="993139"/>
            <a:ext cx="2169160" cy="406400"/>
          </a:xfrm>
          <a:prstGeom prst="rect">
            <a:avLst/>
          </a:prstGeom>
        </p:spPr>
        <p:txBody>
          <a:bodyPr wrap="square" lIns="0" tIns="355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dirty="0" sz="1100" b="1">
                <a:solidFill>
                  <a:srgbClr val="FFFFFF"/>
                </a:solidFill>
                <a:latin typeface="Libre Franklin SemiBold"/>
                <a:cs typeface="Libre Franklin SemiBold"/>
              </a:rPr>
              <a:t>2-4</a:t>
            </a:r>
            <a:r>
              <a:rPr dirty="0" sz="1100" spc="-5" b="1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dirty="0" sz="1100" b="1">
                <a:solidFill>
                  <a:srgbClr val="FFFFFF"/>
                </a:solidFill>
                <a:latin typeface="Libre Franklin SemiBold"/>
                <a:cs typeface="Libre Franklin SemiBold"/>
              </a:rPr>
              <a:t>June </a:t>
            </a:r>
            <a:r>
              <a:rPr dirty="0" sz="1100" spc="-20" b="1">
                <a:solidFill>
                  <a:srgbClr val="FFFFFF"/>
                </a:solidFill>
                <a:latin typeface="Libre Franklin SemiBold"/>
                <a:cs typeface="Libre Franklin SemiBold"/>
              </a:rPr>
              <a:t>2025</a:t>
            </a:r>
            <a:endParaRPr sz="1100">
              <a:latin typeface="Libre Franklin SemiBold"/>
              <a:cs typeface="Libre Franklin SemiBold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dirty="0" sz="1100">
                <a:solidFill>
                  <a:srgbClr val="FFFFFF"/>
                </a:solidFill>
                <a:latin typeface="Libre Franklin Medium"/>
                <a:cs typeface="Libre Franklin Medium"/>
              </a:rPr>
              <a:t>Landmark</a:t>
            </a:r>
            <a:r>
              <a:rPr dirty="0" sz="1100" spc="-35">
                <a:solidFill>
                  <a:srgbClr val="FFFFFF"/>
                </a:solidFill>
                <a:latin typeface="Libre Franklin Medium"/>
                <a:cs typeface="Libre Franklin Medium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Libre Franklin Medium"/>
                <a:cs typeface="Libre Franklin Medium"/>
              </a:rPr>
              <a:t>Centre,</a:t>
            </a:r>
            <a:r>
              <a:rPr dirty="0" sz="1100" spc="-30">
                <a:solidFill>
                  <a:srgbClr val="FFFFFF"/>
                </a:solidFill>
                <a:latin typeface="Libre Franklin Medium"/>
                <a:cs typeface="Libre Franklin Medium"/>
              </a:rPr>
              <a:t> </a:t>
            </a:r>
            <a:r>
              <a:rPr dirty="0" sz="1100">
                <a:solidFill>
                  <a:srgbClr val="FFFFFF"/>
                </a:solidFill>
                <a:latin typeface="Libre Franklin Medium"/>
                <a:cs typeface="Libre Franklin Medium"/>
              </a:rPr>
              <a:t>Lagos,</a:t>
            </a:r>
            <a:r>
              <a:rPr dirty="0" sz="1100" spc="-30">
                <a:solidFill>
                  <a:srgbClr val="FFFFFF"/>
                </a:solidFill>
                <a:latin typeface="Libre Franklin Medium"/>
                <a:cs typeface="Libre Franklin Medium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Libre Franklin Medium"/>
                <a:cs typeface="Libre Franklin Medium"/>
              </a:rPr>
              <a:t>Nigeria</a:t>
            </a:r>
            <a:endParaRPr sz="1100">
              <a:latin typeface="Libre Franklin Medium"/>
              <a:cs typeface="Libre Franklin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0F7AE450B0494789EA3F43E3C63817" ma:contentTypeVersion="25" ma:contentTypeDescription="Create a new document." ma:contentTypeScope="" ma:versionID="5ddf6b94757192a29be5dad612587a43">
  <xsd:schema xmlns:xsd="http://www.w3.org/2001/XMLSchema" xmlns:xs="http://www.w3.org/2001/XMLSchema" xmlns:p="http://schemas.microsoft.com/office/2006/metadata/properties" xmlns:ns1="http://schemas.microsoft.com/sharepoint/v3" xmlns:ns2="17f3e685-304c-4b5f-b01d-d2a276301343" xmlns:ns3="996aceff-cf93-471e-b5cd-8d01316bb703" xmlns:ns4="http://schemas.microsoft.com/sharepoint/v4" targetNamespace="http://schemas.microsoft.com/office/2006/metadata/properties" ma:root="true" ma:fieldsID="cb93f8527166cab895d5965b64517696" ns1:_="" ns2:_="" ns3:_="" ns4:_="">
    <xsd:import namespace="http://schemas.microsoft.com/sharepoint/v3"/>
    <xsd:import namespace="17f3e685-304c-4b5f-b01d-d2a276301343"/>
    <xsd:import namespace="996aceff-cf93-471e-b5cd-8d01316bb70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Dat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f3e685-304c-4b5f-b01d-d2a276301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Date" ma:index="20" nillable="true" ma:displayName="Date" ma:description="10/10/2021" ma:format="DateTime" ma:internalName="Date">
      <xsd:simpleType>
        <xsd:restriction base="dms:DateTime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aceff-cf93-471e-b5cd-8d01316bb70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2ae8566-1e59-4fab-8926-708f14f4f264}" ma:internalName="TaxCatchAll" ma:showField="CatchAllData" ma:web="996aceff-cf93-471e-b5cd-8d01316bb70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6aceff-cf93-471e-b5cd-8d01316bb703" xsi:nil="true"/>
    <lcf76f155ced4ddcb4097134ff3c332f xmlns="17f3e685-304c-4b5f-b01d-d2a276301343">
      <Terms xmlns="http://schemas.microsoft.com/office/infopath/2007/PartnerControls"/>
    </lcf76f155ced4ddcb4097134ff3c332f>
    <Date xmlns="17f3e685-304c-4b5f-b01d-d2a276301343" xsi:nil="true"/>
    <IconOverlay xmlns="http://schemas.microsoft.com/sharepoint/v4" xsi:nil="true"/>
    <ArchiverLinkFileType xmlns="17f3e685-304c-4b5f-b01d-d2a276301343" xsi:nil="true"/>
  </documentManagement>
</p:properties>
</file>

<file path=customXml/itemProps1.xml><?xml version="1.0" encoding="utf-8"?>
<ds:datastoreItem xmlns:ds="http://schemas.openxmlformats.org/officeDocument/2006/customXml" ds:itemID="{AF91E985-3207-4297-BDBE-098A15D2A4E6}"/>
</file>

<file path=customXml/itemProps2.xml><?xml version="1.0" encoding="utf-8"?>
<ds:datastoreItem xmlns:ds="http://schemas.openxmlformats.org/officeDocument/2006/customXml" ds:itemID="{9B1B3A6C-8C75-4126-8711-04230925A173}"/>
</file>

<file path=customXml/itemProps3.xml><?xml version="1.0" encoding="utf-8"?>
<ds:datastoreItem xmlns:ds="http://schemas.openxmlformats.org/officeDocument/2006/customXml" ds:itemID="{44153516-198E-49E9-8D34-D17C88B3333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2025-03-23T02:43:57Z</dcterms:created>
  <dcterms:modified xsi:type="dcterms:W3CDTF">2025-03-23T02:43:57Z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2025-03-23T00:00:00Z</vt:filetime>
  </property>
  <property fmtid="{D5CDD505-2E9C-101B-9397-08002B2CF9AE}" pid="3" name="Producer">
    <vt:lpwstr>Adobe XD</vt:lpwstr>
  </property>
  <property fmtid="{D5CDD505-2E9C-101B-9397-08002B2CF9AE}" pid="4" name="LastSaved">
    <vt:filetime>2025-03-23T00:00:00Z</vt:filetime>
  </property>
  <property fmtid="{D5CDD505-2E9C-101B-9397-08002B2CF9AE}" pid="5" name="ContentTypeId">
    <vt:lpwstr>0x010100B00F7AE450B0494789EA3F43E3C63817</vt:lpwstr>
  </property>
</Properties>
</file>