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sldIdLst>
    <p:sldId id="256" r:id="rId5"/>
  </p:sldIdLst>
  <p:sldSz cx="3810000" cy="7620000"/>
  <p:notesSz cx="3810000" cy="7620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15611"/>
    <p:restoredTop sz="94658"/>
  </p:normalViewPr>
  <p:slideViewPr>
    <p:cSldViewPr>
      <p:cViewPr varScale="1">
        <p:scale>
          <a:sx n="111" d="100"/>
          <a:sy n="111" d="100"/>
        </p:scale>
        <p:origin x="3976" y="20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85750" y="2362200"/>
            <a:ext cx="3238500" cy="1600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500" b="0" i="0">
                <a:solidFill>
                  <a:srgbClr val="D0FF58"/>
                </a:solidFill>
                <a:latin typeface="Libre Franklin Medium"/>
                <a:cs typeface="Libre Franklin Medium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571500" y="4267200"/>
            <a:ext cx="2667000" cy="1905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1295400" y="7086600"/>
            <a:ext cx="1219200" cy="381000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190500" y="7086600"/>
            <a:ext cx="876300" cy="38100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3/23/25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2743200" y="7086600"/>
            <a:ext cx="876300" cy="38100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black and white sign with white text&#10;&#10;AI-generated content may be incorrect.">
            <a:extLst>
              <a:ext uri="{FF2B5EF4-FFF2-40B4-BE49-F238E27FC236}">
                <a16:creationId xmlns:a16="http://schemas.microsoft.com/office/drawing/2014/main" id="{E2E12BC8-0C13-8167-6B00-70EE16968CE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58" y="222097"/>
            <a:ext cx="3212662" cy="1028053"/>
          </a:xfrm>
          <a:prstGeom prst="rect">
            <a:avLst/>
          </a:prstGeom>
        </p:spPr>
      </p:pic>
      <p:sp>
        <p:nvSpPr>
          <p:cNvPr id="8" name="object 2">
            <a:extLst>
              <a:ext uri="{FF2B5EF4-FFF2-40B4-BE49-F238E27FC236}">
                <a16:creationId xmlns:a16="http://schemas.microsoft.com/office/drawing/2014/main" id="{15598FDD-CE79-A111-C7E1-E5D952D99F49}"/>
              </a:ext>
            </a:extLst>
          </p:cNvPr>
          <p:cNvSpPr txBox="1"/>
          <p:nvPr userDrawn="1"/>
        </p:nvSpPr>
        <p:spPr>
          <a:xfrm>
            <a:off x="347980" y="1371600"/>
            <a:ext cx="3139440" cy="525785"/>
          </a:xfrm>
          <a:prstGeom prst="rect">
            <a:avLst/>
          </a:prstGeom>
        </p:spPr>
        <p:txBody>
          <a:bodyPr vert="horz" wrap="square" lIns="0" tIns="38100" rIns="0" bIns="0" rtlCol="0">
            <a:spAutoFit/>
          </a:bodyPr>
          <a:lstStyle/>
          <a:p>
            <a:pPr marL="0">
              <a:lnSpc>
                <a:spcPct val="100000"/>
              </a:lnSpc>
              <a:spcBef>
                <a:spcPts val="0"/>
              </a:spcBef>
            </a:pPr>
            <a:r>
              <a:rPr sz="1500" b="1" spc="-10" dirty="0">
                <a:solidFill>
                  <a:srgbClr val="FFFFFF"/>
                </a:solidFill>
                <a:latin typeface="Libre Franklin SemiBold"/>
                <a:cs typeface="Libre Franklin SemiBold"/>
              </a:rPr>
              <a:t>2-</a:t>
            </a:r>
            <a:r>
              <a:rPr sz="1500" b="1" dirty="0">
                <a:solidFill>
                  <a:srgbClr val="FFFFFF"/>
                </a:solidFill>
                <a:latin typeface="Libre Franklin SemiBold"/>
                <a:cs typeface="Libre Franklin SemiBold"/>
              </a:rPr>
              <a:t>4</a:t>
            </a:r>
            <a:r>
              <a:rPr sz="1500" b="1" spc="-15" dirty="0">
                <a:solidFill>
                  <a:srgbClr val="FFFFFF"/>
                </a:solidFill>
                <a:latin typeface="Libre Franklin SemiBold"/>
                <a:cs typeface="Libre Franklin SemiBold"/>
              </a:rPr>
              <a:t> </a:t>
            </a:r>
            <a:r>
              <a:rPr sz="1500" b="1" dirty="0">
                <a:solidFill>
                  <a:srgbClr val="FFFFFF"/>
                </a:solidFill>
                <a:latin typeface="Libre Franklin SemiBold"/>
                <a:cs typeface="Libre Franklin SemiBold"/>
              </a:rPr>
              <a:t>June</a:t>
            </a:r>
            <a:r>
              <a:rPr sz="1500" b="1" spc="-10" dirty="0">
                <a:solidFill>
                  <a:srgbClr val="FFFFFF"/>
                </a:solidFill>
                <a:latin typeface="Libre Franklin SemiBold"/>
                <a:cs typeface="Libre Franklin SemiBold"/>
              </a:rPr>
              <a:t> </a:t>
            </a:r>
            <a:r>
              <a:rPr sz="1500" b="1" spc="-20" dirty="0">
                <a:solidFill>
                  <a:srgbClr val="FFFFFF"/>
                </a:solidFill>
                <a:latin typeface="Libre Franklin SemiBold"/>
                <a:cs typeface="Libre Franklin SemiBold"/>
              </a:rPr>
              <a:t>2025</a:t>
            </a:r>
            <a:endParaRPr sz="1500" dirty="0">
              <a:latin typeface="Libre Franklin SemiBold"/>
              <a:cs typeface="Libre Franklin SemiBold"/>
            </a:endParaRPr>
          </a:p>
          <a:p>
            <a:pPr marL="12700">
              <a:lnSpc>
                <a:spcPct val="100000"/>
              </a:lnSpc>
              <a:spcBef>
                <a:spcPts val="200"/>
              </a:spcBef>
            </a:pPr>
            <a:r>
              <a:rPr sz="1500" dirty="0">
                <a:solidFill>
                  <a:srgbClr val="FFFFFF"/>
                </a:solidFill>
                <a:latin typeface="Libre Franklin"/>
                <a:cs typeface="Libre Franklin"/>
              </a:rPr>
              <a:t>Landmark</a:t>
            </a:r>
            <a:r>
              <a:rPr sz="1500" spc="-65" dirty="0">
                <a:solidFill>
                  <a:srgbClr val="FFFFFF"/>
                </a:solidFill>
                <a:latin typeface="Libre Franklin"/>
                <a:cs typeface="Libre Franklin"/>
              </a:rPr>
              <a:t> </a:t>
            </a:r>
            <a:r>
              <a:rPr sz="1500" dirty="0">
                <a:solidFill>
                  <a:srgbClr val="FFFFFF"/>
                </a:solidFill>
                <a:latin typeface="Libre Franklin"/>
                <a:cs typeface="Libre Franklin"/>
              </a:rPr>
              <a:t>Centre,</a:t>
            </a:r>
            <a:r>
              <a:rPr sz="1500" spc="-60" dirty="0">
                <a:solidFill>
                  <a:srgbClr val="FFFFFF"/>
                </a:solidFill>
                <a:latin typeface="Libre Franklin"/>
                <a:cs typeface="Libre Franklin"/>
              </a:rPr>
              <a:t> </a:t>
            </a:r>
            <a:r>
              <a:rPr sz="1500" dirty="0">
                <a:solidFill>
                  <a:srgbClr val="FFFFFF"/>
                </a:solidFill>
                <a:latin typeface="Libre Franklin"/>
                <a:cs typeface="Libre Franklin"/>
              </a:rPr>
              <a:t>Lagos,</a:t>
            </a:r>
            <a:r>
              <a:rPr sz="1500" spc="-65" dirty="0">
                <a:solidFill>
                  <a:srgbClr val="FFFFFF"/>
                </a:solidFill>
                <a:latin typeface="Libre Franklin"/>
                <a:cs typeface="Libre Franklin"/>
              </a:rPr>
              <a:t> </a:t>
            </a:r>
            <a:r>
              <a:rPr sz="1500" spc="-10" dirty="0">
                <a:solidFill>
                  <a:srgbClr val="FFFFFF"/>
                </a:solidFill>
                <a:latin typeface="Libre Franklin"/>
                <a:cs typeface="Libre Franklin"/>
              </a:rPr>
              <a:t>Nigeria</a:t>
            </a:r>
            <a:endParaRPr sz="1500" dirty="0">
              <a:latin typeface="Libre Franklin"/>
              <a:cs typeface="Libre Franklin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DBF417A-88A6-079D-430F-1E0EF632910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81000" y="4114800"/>
            <a:ext cx="952500" cy="46880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30200" y="2080284"/>
            <a:ext cx="3157220" cy="779780"/>
          </a:xfrm>
          <a:prstGeom prst="rect">
            <a:avLst/>
          </a:prstGeom>
        </p:spPr>
        <p:txBody>
          <a:bodyPr lIns="0" tIns="0" rIns="0" bIns="0"/>
          <a:lstStyle>
            <a:lvl1pPr>
              <a:defRPr sz="2500" b="0" i="0">
                <a:solidFill>
                  <a:srgbClr val="D0FF58"/>
                </a:solidFill>
                <a:latin typeface="Libre Franklin Medium"/>
                <a:cs typeface="Libre Franklin Medium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190500" y="1752600"/>
            <a:ext cx="1657350" cy="5029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1962150" y="1752600"/>
            <a:ext cx="1657350" cy="5029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>
          <a:xfrm>
            <a:off x="1295400" y="7086600"/>
            <a:ext cx="1219200" cy="381000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>
          <a:xfrm>
            <a:off x="190500" y="7086600"/>
            <a:ext cx="876300" cy="38100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3/23/25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>
          <a:xfrm>
            <a:off x="2743200" y="7086600"/>
            <a:ext cx="876300" cy="38100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30200" y="2080284"/>
            <a:ext cx="3157220" cy="779780"/>
          </a:xfrm>
          <a:prstGeom prst="rect">
            <a:avLst/>
          </a:prstGeom>
        </p:spPr>
        <p:txBody>
          <a:bodyPr lIns="0" tIns="0" rIns="0" bIns="0"/>
          <a:lstStyle>
            <a:lvl1pPr>
              <a:defRPr sz="2500" b="0" i="0">
                <a:solidFill>
                  <a:srgbClr val="D0FF58"/>
                </a:solidFill>
                <a:latin typeface="Libre Franklin Medium"/>
                <a:cs typeface="Libre Franklin Medium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>
          <a:xfrm>
            <a:off x="1295400" y="7086600"/>
            <a:ext cx="1219200" cy="381000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>
          <a:xfrm>
            <a:off x="190500" y="7086600"/>
            <a:ext cx="876300" cy="38100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3/23/25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>
          <a:xfrm>
            <a:off x="2743200" y="7086600"/>
            <a:ext cx="876300" cy="38100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>
          <a:xfrm>
            <a:off x="1295400" y="7086600"/>
            <a:ext cx="1219200" cy="381000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>
          <a:xfrm>
            <a:off x="190500" y="7086600"/>
            <a:ext cx="876300" cy="38100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3/23/25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>
          <a:xfrm>
            <a:off x="2743200" y="7086600"/>
            <a:ext cx="876300" cy="38100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3810000" cy="7620000"/>
          </a:xfrm>
          <a:custGeom>
            <a:avLst/>
            <a:gdLst/>
            <a:ahLst/>
            <a:cxnLst/>
            <a:rect l="l" t="t" r="r" b="b"/>
            <a:pathLst>
              <a:path w="3810000" h="7620000">
                <a:moveTo>
                  <a:pt x="3810000" y="7620000"/>
                </a:moveTo>
                <a:lnTo>
                  <a:pt x="0" y="7620000"/>
                </a:lnTo>
                <a:lnTo>
                  <a:pt x="0" y="0"/>
                </a:lnTo>
                <a:lnTo>
                  <a:pt x="3810000" y="0"/>
                </a:lnTo>
                <a:lnTo>
                  <a:pt x="3810000" y="7620000"/>
                </a:lnTo>
                <a:close/>
              </a:path>
            </a:pathLst>
          </a:custGeom>
          <a:solidFill>
            <a:srgbClr val="153424"/>
          </a:solidFill>
        </p:spPr>
        <p:txBody>
          <a:bodyPr wrap="square" lIns="0" tIns="0" rIns="0" bIns="0" rtlCol="0"/>
          <a:lstStyle/>
          <a:p>
            <a:pPr algn="l" rtl="0"/>
            <a:endParaRPr/>
          </a:p>
        </p:txBody>
      </p:sp>
      <p:pic>
        <p:nvPicPr>
          <p:cNvPr id="27" name="bg object 27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4465534"/>
            <a:ext cx="3810000" cy="3154465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30200" y="2080284"/>
            <a:ext cx="3157220" cy="7797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500" b="0" i="0">
                <a:solidFill>
                  <a:srgbClr val="D0FF58"/>
                </a:solidFill>
                <a:latin typeface="Libre Franklin Medium"/>
                <a:cs typeface="Libre Franklin Medium"/>
              </a:defRPr>
            </a:lvl1pPr>
          </a:lstStyle>
          <a:p>
            <a:pPr rtl="0"/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ject 15"/>
          <p:cNvSpPr txBox="1">
            <a:spLocks noGrp="1"/>
          </p:cNvSpPr>
          <p:nvPr>
            <p:ph type="title" idx="4294967295"/>
          </p:nvPr>
        </p:nvSpPr>
        <p:spPr>
          <a:xfrm>
            <a:off x="330200" y="2133600"/>
            <a:ext cx="3157220" cy="77978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ts val="2950"/>
              </a:lnSpc>
              <a:spcBef>
                <a:spcPts val="130"/>
              </a:spcBef>
            </a:pPr>
            <a:r>
              <a:rPr spc="-20" dirty="0"/>
              <a:t>We’re</a:t>
            </a:r>
            <a:r>
              <a:rPr spc="-95" dirty="0"/>
              <a:t> </a:t>
            </a:r>
            <a:r>
              <a:rPr spc="-10" dirty="0"/>
              <a:t>exhibiting</a:t>
            </a:r>
          </a:p>
          <a:p>
            <a:pPr marL="12700">
              <a:lnSpc>
                <a:spcPts val="2950"/>
              </a:lnSpc>
            </a:pPr>
            <a:r>
              <a:rPr dirty="0"/>
              <a:t>at</a:t>
            </a:r>
            <a:r>
              <a:rPr spc="20" dirty="0"/>
              <a:t> </a:t>
            </a:r>
            <a:r>
              <a:rPr dirty="0"/>
              <a:t>WHX</a:t>
            </a:r>
            <a:r>
              <a:rPr spc="25" dirty="0"/>
              <a:t> </a:t>
            </a:r>
            <a:r>
              <a:rPr dirty="0"/>
              <a:t>Lagos</a:t>
            </a:r>
            <a:r>
              <a:rPr spc="25" dirty="0"/>
              <a:t> </a:t>
            </a:r>
            <a:r>
              <a:rPr spc="-20" dirty="0"/>
              <a:t>2025,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330200" y="2870200"/>
            <a:ext cx="2124075" cy="401392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2500" dirty="0">
                <a:solidFill>
                  <a:srgbClr val="FFFFFF"/>
                </a:solidFill>
                <a:latin typeface="Libre Franklin"/>
                <a:cs typeface="Libre Franklin"/>
              </a:rPr>
              <a:t>visit</a:t>
            </a:r>
            <a:r>
              <a:rPr sz="2500" spc="40" dirty="0">
                <a:solidFill>
                  <a:srgbClr val="FFFFFF"/>
                </a:solidFill>
                <a:latin typeface="Libre Franklin"/>
                <a:cs typeface="Libre Franklin"/>
              </a:rPr>
              <a:t> </a:t>
            </a:r>
            <a:r>
              <a:rPr sz="2500" dirty="0">
                <a:solidFill>
                  <a:srgbClr val="FFFFFF"/>
                </a:solidFill>
                <a:latin typeface="Libre Franklin"/>
                <a:cs typeface="Libre Franklin"/>
              </a:rPr>
              <a:t>our</a:t>
            </a:r>
            <a:r>
              <a:rPr sz="2500" spc="40" dirty="0">
                <a:solidFill>
                  <a:srgbClr val="FFFFFF"/>
                </a:solidFill>
                <a:latin typeface="Libre Franklin"/>
                <a:cs typeface="Libre Franklin"/>
              </a:rPr>
              <a:t> </a:t>
            </a:r>
            <a:r>
              <a:rPr sz="2500" spc="-10" dirty="0">
                <a:solidFill>
                  <a:srgbClr val="FFFFFF"/>
                </a:solidFill>
                <a:latin typeface="Libre Franklin"/>
                <a:cs typeface="Libre Franklin"/>
              </a:rPr>
              <a:t>stand</a:t>
            </a:r>
            <a:endParaRPr lang="en-US" sz="2500" dirty="0">
              <a:latin typeface="Libre Franklin"/>
              <a:cs typeface="Libre Franklin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A0CCC5E3-2C0B-D570-F469-CD38A5E62D59}"/>
              </a:ext>
            </a:extLst>
          </p:cNvPr>
          <p:cNvSpPr/>
          <p:nvPr/>
        </p:nvSpPr>
        <p:spPr>
          <a:xfrm>
            <a:off x="330200" y="3343775"/>
            <a:ext cx="952500" cy="390025"/>
          </a:xfrm>
          <a:prstGeom prst="roundRect">
            <a:avLst/>
          </a:prstGeom>
          <a:solidFill>
            <a:srgbClr val="D0FF5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AE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8E72718-E916-207A-3DC6-925E07E72D04}"/>
              </a:ext>
            </a:extLst>
          </p:cNvPr>
          <p:cNvSpPr txBox="1"/>
          <p:nvPr/>
        </p:nvSpPr>
        <p:spPr>
          <a:xfrm>
            <a:off x="330200" y="3397091"/>
            <a:ext cx="9525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1800" b="1" dirty="0">
                <a:solidFill>
                  <a:srgbClr val="153424"/>
                </a:solidFill>
                <a:latin typeface="Libre Franklin SemiBold"/>
                <a:cs typeface="Libre Franklin SemiBold"/>
              </a:rPr>
              <a:t>Join</a:t>
            </a:r>
            <a:r>
              <a:rPr lang="en-US" sz="1800" b="1" spc="-5" dirty="0">
                <a:solidFill>
                  <a:srgbClr val="153424"/>
                </a:solidFill>
                <a:latin typeface="Libre Franklin SemiBold"/>
                <a:cs typeface="Libre Franklin SemiBold"/>
              </a:rPr>
              <a:t> </a:t>
            </a:r>
            <a:r>
              <a:rPr lang="en-US" sz="1800" b="1" spc="-25" dirty="0">
                <a:solidFill>
                  <a:srgbClr val="153424"/>
                </a:solidFill>
                <a:latin typeface="Libre Franklin SemiBold"/>
                <a:cs typeface="Libre Franklin SemiBold"/>
              </a:rPr>
              <a:t>us</a:t>
            </a:r>
            <a:endParaRPr lang="en-US" sz="1800" dirty="0">
              <a:latin typeface="Libre Franklin SemiBold"/>
              <a:cs typeface="Libre Franklin SemiBold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996aceff-cf93-471e-b5cd-8d01316bb703" xsi:nil="true"/>
    <lcf76f155ced4ddcb4097134ff3c332f xmlns="17f3e685-304c-4b5f-b01d-d2a276301343">
      <Terms xmlns="http://schemas.microsoft.com/office/infopath/2007/PartnerControls"/>
    </lcf76f155ced4ddcb4097134ff3c332f>
    <Date xmlns="17f3e685-304c-4b5f-b01d-d2a276301343" xsi:nil="true"/>
    <IconOverlay xmlns="http://schemas.microsoft.com/sharepoint/v4" xsi:nil="true"/>
    <ArchiverLinkFileType xmlns="17f3e685-304c-4b5f-b01d-d2a276301343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00F7AE450B0494789EA3F43E3C63817" ma:contentTypeVersion="25" ma:contentTypeDescription="Create a new document." ma:contentTypeScope="" ma:versionID="5ddf6b94757192a29be5dad612587a43">
  <xsd:schema xmlns:xsd="http://www.w3.org/2001/XMLSchema" xmlns:xs="http://www.w3.org/2001/XMLSchema" xmlns:p="http://schemas.microsoft.com/office/2006/metadata/properties" xmlns:ns1="http://schemas.microsoft.com/sharepoint/v3" xmlns:ns2="17f3e685-304c-4b5f-b01d-d2a276301343" xmlns:ns3="996aceff-cf93-471e-b5cd-8d01316bb703" xmlns:ns4="http://schemas.microsoft.com/sharepoint/v4" targetNamespace="http://schemas.microsoft.com/office/2006/metadata/properties" ma:root="true" ma:fieldsID="cb93f8527166cab895d5965b64517696" ns1:_="" ns2:_="" ns3:_="" ns4:_="">
    <xsd:import namespace="http://schemas.microsoft.com/sharepoint/v3"/>
    <xsd:import namespace="17f3e685-304c-4b5f-b01d-d2a276301343"/>
    <xsd:import namespace="996aceff-cf93-471e-b5cd-8d01316bb703"/>
    <xsd:import namespace="http://schemas.microsoft.com/sharepoint/v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LengthInSeconds" minOccurs="0"/>
                <xsd:element ref="ns2:Date" minOccurs="0"/>
                <xsd:element ref="ns2:lcf76f155ced4ddcb4097134ff3c332f" minOccurs="0"/>
                <xsd:element ref="ns3:TaxCatchAll" minOccurs="0"/>
                <xsd:element ref="ns2:MediaServiceSearchProperties" minOccurs="0"/>
                <xsd:element ref="ns2:MediaServiceObjectDetectorVersions" minOccurs="0"/>
                <xsd:element ref="ns2:MediaServiceBillingMetadata" minOccurs="0"/>
                <xsd:element ref="ns2:ArchiverLinkFileType" minOccurs="0"/>
                <xsd:element ref="ns4:IconOverlay" minOccurs="0"/>
                <xsd:element ref="ns1:_vti_ItemDeclaredRecord" minOccurs="0"/>
                <xsd:element ref="ns1:_vti_ItemHoldRecord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vti_ItemDeclaredRecord" ma:index="29" nillable="true" ma:displayName="Declared Record" ma:hidden="true" ma:internalName="_vti_ItemDeclaredRecord" ma:readOnly="true">
      <xsd:simpleType>
        <xsd:restriction base="dms:DateTime"/>
      </xsd:simpleType>
    </xsd:element>
    <xsd:element name="_vti_ItemHoldRecordStatus" ma:index="30" nillable="true" ma:displayName="Hold and Record Status" ma:decimals="0" ma:hidden="true" ma:internalName="_vti_ItemHoldRecordStatu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f3e685-304c-4b5f-b01d-d2a27630134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Date" ma:index="20" nillable="true" ma:displayName="Date" ma:description="10/10/2021" ma:format="DateTime" ma:internalName="Date">
      <xsd:simpleType>
        <xsd:restriction base="dms:DateTime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bdc0606b-8e5a-4aee-a68c-f4efcab0e83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  <xsd:element name="ArchiverLinkFileType" ma:index="27" nillable="true" ma:displayName="ArchiverLinkFileType" ma:hidden="true" ma:internalName="ArchiverLinkFileTyp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96aceff-cf93-471e-b5cd-8d01316bb703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72ae8566-1e59-4fab-8926-708f14f4f264}" ma:internalName="TaxCatchAll" ma:showField="CatchAllData" ma:web="996aceff-cf93-471e-b5cd-8d01316bb70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28" nillable="true" ma:displayName="IconOverlay" ma:hidden="true" ma:internalName="IconOverlay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175D22D-5023-4006-8684-5C875026DFA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C644035-3A6F-4262-95DC-4953E759DFC4}">
  <ds:schemaRefs>
    <ds:schemaRef ds:uri="http://schemas.microsoft.com/office/2006/metadata/properties"/>
    <ds:schemaRef ds:uri="http://schemas.microsoft.com/office/infopath/2007/PartnerControls"/>
    <ds:schemaRef ds:uri="8cfecb0d-e2da-4fb2-87ac-f0eba785837a"/>
    <ds:schemaRef ds:uri="44d030d3-8934-4b4d-9fef-c729371ef614"/>
  </ds:schemaRefs>
</ds:datastoreItem>
</file>

<file path=customXml/itemProps3.xml><?xml version="1.0" encoding="utf-8"?>
<ds:datastoreItem xmlns:ds="http://schemas.openxmlformats.org/officeDocument/2006/customXml" ds:itemID="{A1EA31B9-15F5-4798-AC00-E7E0ECD3F46D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</TotalTime>
  <Words>12</Words>
  <Application>Microsoft Macintosh PowerPoint</Application>
  <PresentationFormat>Custom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Libre Franklin</vt:lpstr>
      <vt:lpstr>Libre Franklin Medium</vt:lpstr>
      <vt:lpstr>Libre Franklin SemiBold</vt:lpstr>
      <vt:lpstr>Office Theme</vt:lpstr>
      <vt:lpstr>We’re exhibiting at WHX Lagos 2025,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Shahul, Nysam</cp:lastModifiedBy>
  <cp:revision>3</cp:revision>
  <dcterms:created xsi:type="dcterms:W3CDTF">2025-03-23T02:43:46Z</dcterms:created>
  <dcterms:modified xsi:type="dcterms:W3CDTF">2025-03-23T05:29:49Z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2025-03-23T00:00:00Z</vt:filetime>
  </property>
  <property fmtid="{D5CDD505-2E9C-101B-9397-08002B2CF9AE}" pid="3" name="Producer">
    <vt:lpwstr>Adobe XD</vt:lpwstr>
  </property>
  <property fmtid="{D5CDD505-2E9C-101B-9397-08002B2CF9AE}" pid="4" name="LastSaved">
    <vt:filetime>2025-03-23T00:00:00Z</vt:filetime>
  </property>
  <property fmtid="{D5CDD505-2E9C-101B-9397-08002B2CF9AE}" pid="5" name="ContentTypeId">
    <vt:lpwstr>0x010100B00F7AE450B0494789EA3F43E3C63817</vt:lpwstr>
  </property>
  <property fmtid="{D5CDD505-2E9C-101B-9397-08002B2CF9AE}" pid="6" name="MSIP_Label_2bbab825-a111-45e4-86a1-18cee0005896_Enabled">
    <vt:lpwstr>true</vt:lpwstr>
  </property>
  <property fmtid="{D5CDD505-2E9C-101B-9397-08002B2CF9AE}" pid="7" name="MSIP_Label_2bbab825-a111-45e4-86a1-18cee0005896_SetDate">
    <vt:lpwstr>2025-03-23T05:17:14Z</vt:lpwstr>
  </property>
  <property fmtid="{D5CDD505-2E9C-101B-9397-08002B2CF9AE}" pid="8" name="MSIP_Label_2bbab825-a111-45e4-86a1-18cee0005896_Method">
    <vt:lpwstr>Standard</vt:lpwstr>
  </property>
  <property fmtid="{D5CDD505-2E9C-101B-9397-08002B2CF9AE}" pid="9" name="MSIP_Label_2bbab825-a111-45e4-86a1-18cee0005896_Name">
    <vt:lpwstr>2bbab825-a111-45e4-86a1-18cee0005896</vt:lpwstr>
  </property>
  <property fmtid="{D5CDD505-2E9C-101B-9397-08002B2CF9AE}" pid="10" name="MSIP_Label_2bbab825-a111-45e4-86a1-18cee0005896_SiteId">
    <vt:lpwstr>2567d566-604c-408a-8a60-55d0dc9d9d6b</vt:lpwstr>
  </property>
  <property fmtid="{D5CDD505-2E9C-101B-9397-08002B2CF9AE}" pid="11" name="MSIP_Label_2bbab825-a111-45e4-86a1-18cee0005896_ActionId">
    <vt:lpwstr>dcd651d7-2513-418c-8b07-32fac09c1f85</vt:lpwstr>
  </property>
  <property fmtid="{D5CDD505-2E9C-101B-9397-08002B2CF9AE}" pid="12" name="MSIP_Label_2bbab825-a111-45e4-86a1-18cee0005896_ContentBits">
    <vt:lpwstr>2</vt:lpwstr>
  </property>
  <property fmtid="{D5CDD505-2E9C-101B-9397-08002B2CF9AE}" pid="13" name="MSIP_Label_2bbab825-a111-45e4-86a1-18cee0005896_Tag">
    <vt:lpwstr>50, 3, 0, 1</vt:lpwstr>
  </property>
  <property fmtid="{D5CDD505-2E9C-101B-9397-08002B2CF9AE}" pid="14" name="ClassificationContentMarkingFooterLocations">
    <vt:lpwstr>Office Theme:32</vt:lpwstr>
  </property>
  <property fmtid="{D5CDD505-2E9C-101B-9397-08002B2CF9AE}" pid="15" name="ClassificationContentMarkingFooterText">
    <vt:lpwstr>Information Classification: General</vt:lpwstr>
  </property>
</Properties>
</file>