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2319000" cy="3175000"/>
  <p:notesSz cx="12319000" cy="3175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>
      <p:cViewPr>
        <p:scale>
          <a:sx n="119" d="100"/>
          <a:sy n="119" d="100"/>
        </p:scale>
        <p:origin x="-760" y="148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23925" y="984250"/>
            <a:ext cx="10471150" cy="666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47850" y="1778000"/>
            <a:ext cx="8623300" cy="793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88460" y="2952750"/>
            <a:ext cx="3942080" cy="1587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1595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6968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5950" y="730250"/>
            <a:ext cx="11087100" cy="2095500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88460" y="2952750"/>
            <a:ext cx="3942080" cy="1587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1595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6968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15950" y="730250"/>
            <a:ext cx="5358765" cy="2095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344285" y="730250"/>
            <a:ext cx="5358765" cy="2095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88460" y="2952750"/>
            <a:ext cx="3942080" cy="1587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1595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86968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88460" y="2952750"/>
            <a:ext cx="3942080" cy="1587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1595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86968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88460" y="2952750"/>
            <a:ext cx="3942080" cy="1587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1595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869680" y="2952750"/>
            <a:ext cx="2833370" cy="158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716"/>
            <a:ext cx="12319000" cy="3175000"/>
          </a:xfrm>
          <a:custGeom>
            <a:avLst/>
            <a:gdLst/>
            <a:ahLst/>
            <a:cxnLst/>
            <a:rect l="l" t="t" r="r" b="b"/>
            <a:pathLst>
              <a:path w="12319000" h="3175000">
                <a:moveTo>
                  <a:pt x="12319000" y="3175000"/>
                </a:moveTo>
                <a:lnTo>
                  <a:pt x="0" y="3175000"/>
                </a:lnTo>
                <a:lnTo>
                  <a:pt x="0" y="0"/>
                </a:lnTo>
                <a:lnTo>
                  <a:pt x="12319000" y="0"/>
                </a:lnTo>
                <a:lnTo>
                  <a:pt x="12319000" y="3175000"/>
                </a:lnTo>
                <a:close/>
              </a:path>
            </a:pathLst>
          </a:custGeom>
          <a:solidFill>
            <a:srgbClr val="153424"/>
          </a:solidFill>
        </p:spPr>
        <p:txBody>
          <a:bodyPr wrap="square" lIns="0" tIns="0" rIns="0" bIns="0" rtlCol="0"/>
          <a:lstStyle/>
          <a:p>
            <a:pPr algn="l" rtl="0"/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13200" y="215900"/>
            <a:ext cx="4916170" cy="196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769BAA-040C-5B0B-A029-316BDB1C06B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567878" y="391656"/>
            <a:ext cx="1345919" cy="662444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BBB5802-0F06-1E5C-9305-BED65C1A3653}"/>
              </a:ext>
            </a:extLst>
          </p:cNvPr>
          <p:cNvGrpSpPr/>
          <p:nvPr userDrawn="1"/>
        </p:nvGrpSpPr>
        <p:grpSpPr>
          <a:xfrm>
            <a:off x="359186" y="303487"/>
            <a:ext cx="3011350" cy="2655613"/>
            <a:chOff x="355601" y="304800"/>
            <a:chExt cx="1968500" cy="1735957"/>
          </a:xfrm>
        </p:grpSpPr>
        <p:pic>
          <p:nvPicPr>
            <p:cNvPr id="12" name="Picture 11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26ADEB22-B216-0520-5F49-388F9625A8B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792" r="68887" b="20951"/>
            <a:stretch/>
          </p:blipFill>
          <p:spPr>
            <a:xfrm>
              <a:off x="355601" y="304800"/>
              <a:ext cx="1054099" cy="685800"/>
            </a:xfrm>
            <a:prstGeom prst="rect">
              <a:avLst/>
            </a:prstGeom>
          </p:spPr>
        </p:pic>
        <p:pic>
          <p:nvPicPr>
            <p:cNvPr id="13" name="Picture 12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D40EF062-E6C9-61B1-6C96-27B6BA3A301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898" b="17193"/>
            <a:stretch/>
          </p:blipFill>
          <p:spPr>
            <a:xfrm>
              <a:off x="355601" y="1143000"/>
              <a:ext cx="1968500" cy="897757"/>
            </a:xfrm>
            <a:prstGeom prst="rect">
              <a:avLst/>
            </a:prstGeom>
          </p:spPr>
        </p:pic>
      </p:grp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7CAD9BF-745F-F354-3E6D-CE2A76D9E8BE}"/>
              </a:ext>
            </a:extLst>
          </p:cNvPr>
          <p:cNvSpPr/>
          <p:nvPr/>
        </p:nvSpPr>
        <p:spPr>
          <a:xfrm>
            <a:off x="10604783" y="2181860"/>
            <a:ext cx="1345919" cy="637541"/>
          </a:xfrm>
          <a:prstGeom prst="roundRect">
            <a:avLst/>
          </a:prstGeom>
          <a:solidFill>
            <a:srgbClr val="D0FF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AE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2C59A15-B7CE-67B4-A1A6-5F78F7742C11}"/>
              </a:ext>
            </a:extLst>
          </p:cNvPr>
          <p:cNvSpPr txBox="1"/>
          <p:nvPr/>
        </p:nvSpPr>
        <p:spPr>
          <a:xfrm>
            <a:off x="10604783" y="2351614"/>
            <a:ext cx="1345919" cy="378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2400" b="1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Join</a:t>
            </a:r>
            <a:r>
              <a:rPr lang="en-US" sz="2400" b="1" spc="-5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 </a:t>
            </a:r>
            <a:r>
              <a:rPr lang="en-US" sz="2400" b="1" spc="-25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us</a:t>
            </a:r>
            <a:endParaRPr lang="en-US" sz="2400" dirty="0">
              <a:latin typeface="Libre Franklin SemiBold"/>
              <a:cs typeface="Libre Franklin SemiBold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4483100" y="215900"/>
            <a:ext cx="4916170" cy="196596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 marR="5080" algn="just">
              <a:lnSpc>
                <a:spcPts val="5000"/>
              </a:lnSpc>
              <a:spcBef>
                <a:spcPts val="480"/>
              </a:spcBef>
            </a:pPr>
            <a:r>
              <a:rPr spc="-70" dirty="0"/>
              <a:t>We’re</a:t>
            </a:r>
            <a:r>
              <a:rPr spc="-165" dirty="0"/>
              <a:t> </a:t>
            </a:r>
            <a:r>
              <a:rPr spc="-10" dirty="0"/>
              <a:t>exhibiting</a:t>
            </a:r>
            <a:r>
              <a:rPr spc="-170" dirty="0"/>
              <a:t> </a:t>
            </a:r>
            <a:r>
              <a:rPr spc="-25" dirty="0"/>
              <a:t>at </a:t>
            </a:r>
            <a:r>
              <a:rPr dirty="0"/>
              <a:t>WHX</a:t>
            </a:r>
            <a:r>
              <a:rPr spc="-90" dirty="0"/>
              <a:t> </a:t>
            </a:r>
            <a:r>
              <a:rPr dirty="0"/>
              <a:t>Lagos</a:t>
            </a:r>
            <a:r>
              <a:rPr spc="-100" dirty="0"/>
              <a:t> </a:t>
            </a:r>
            <a:r>
              <a:rPr spc="-10" dirty="0"/>
              <a:t>2025, </a:t>
            </a:r>
            <a:r>
              <a:rPr dirty="0">
                <a:solidFill>
                  <a:srgbClr val="FFFFFF"/>
                </a:solidFill>
                <a:latin typeface="Libre Franklin"/>
                <a:cs typeface="Libre Franklin"/>
              </a:rPr>
              <a:t>visit</a:t>
            </a:r>
            <a:r>
              <a:rPr spc="-35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dirty="0">
                <a:solidFill>
                  <a:srgbClr val="FFFFFF"/>
                </a:solidFill>
                <a:latin typeface="Libre Franklin"/>
                <a:cs typeface="Libre Franklin"/>
              </a:rPr>
              <a:t>our</a:t>
            </a:r>
            <a:r>
              <a:rPr spc="-35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pc="-10" dirty="0">
                <a:solidFill>
                  <a:srgbClr val="FFFFFF"/>
                </a:solidFill>
                <a:latin typeface="Libre Franklin"/>
                <a:cs typeface="Libre Franklin"/>
              </a:rPr>
              <a:t>stand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4483100" y="2590800"/>
            <a:ext cx="4980940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1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2-</a:t>
            </a:r>
            <a:r>
              <a:rPr sz="170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4</a:t>
            </a:r>
            <a:r>
              <a:rPr sz="1700" b="1" spc="-25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170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June</a:t>
            </a:r>
            <a:r>
              <a:rPr sz="1700" b="1" spc="-25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170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2025</a:t>
            </a:r>
            <a:r>
              <a:rPr sz="1700" b="1" spc="-2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1700" dirty="0">
                <a:solidFill>
                  <a:srgbClr val="FFFFFF"/>
                </a:solidFill>
                <a:latin typeface="Libre Franklin Medium"/>
                <a:cs typeface="Libre Franklin Medium"/>
              </a:rPr>
              <a:t>|</a:t>
            </a:r>
            <a:r>
              <a:rPr sz="1700" spc="-25" dirty="0">
                <a:solidFill>
                  <a:srgbClr val="FFFFFF"/>
                </a:solidFill>
                <a:latin typeface="Libre Franklin Medium"/>
                <a:cs typeface="Libre Franklin Medium"/>
              </a:rPr>
              <a:t> </a:t>
            </a:r>
            <a:r>
              <a:rPr sz="1700" dirty="0">
                <a:solidFill>
                  <a:srgbClr val="FFFFFF"/>
                </a:solidFill>
                <a:latin typeface="Libre Franklin Medium"/>
                <a:cs typeface="Libre Franklin Medium"/>
              </a:rPr>
              <a:t>Landmark</a:t>
            </a:r>
            <a:r>
              <a:rPr sz="1700" spc="-25" dirty="0">
                <a:solidFill>
                  <a:srgbClr val="FFFFFF"/>
                </a:solidFill>
                <a:latin typeface="Libre Franklin Medium"/>
                <a:cs typeface="Libre Franklin Medium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Libre Franklin Medium"/>
                <a:cs typeface="Libre Franklin Medium"/>
              </a:rPr>
              <a:t>Centre,</a:t>
            </a:r>
            <a:r>
              <a:rPr sz="1700" spc="-25" dirty="0">
                <a:solidFill>
                  <a:srgbClr val="FFFFFF"/>
                </a:solidFill>
                <a:latin typeface="Libre Franklin Medium"/>
                <a:cs typeface="Libre Franklin Medium"/>
              </a:rPr>
              <a:t> </a:t>
            </a:r>
            <a:r>
              <a:rPr sz="1700" dirty="0">
                <a:solidFill>
                  <a:srgbClr val="FFFFFF"/>
                </a:solidFill>
                <a:latin typeface="Libre Franklin Medium"/>
                <a:cs typeface="Libre Franklin Medium"/>
              </a:rPr>
              <a:t>Lagos,</a:t>
            </a:r>
            <a:r>
              <a:rPr sz="1700" spc="-25" dirty="0">
                <a:solidFill>
                  <a:srgbClr val="FFFFFF"/>
                </a:solidFill>
                <a:latin typeface="Libre Franklin Medium"/>
                <a:cs typeface="Libre Franklin Medium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Libre Franklin Medium"/>
                <a:cs typeface="Libre Franklin Medium"/>
              </a:rPr>
              <a:t>Nigeria</a:t>
            </a:r>
            <a:endParaRPr sz="1700" dirty="0">
              <a:latin typeface="Libre Franklin Medium"/>
              <a:cs typeface="Libre Franklin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0F7AE450B0494789EA3F43E3C63817" ma:contentTypeVersion="25" ma:contentTypeDescription="Create a new document." ma:contentTypeScope="" ma:versionID="5ddf6b94757192a29be5dad612587a43">
  <xsd:schema xmlns:xsd="http://www.w3.org/2001/XMLSchema" xmlns:xs="http://www.w3.org/2001/XMLSchema" xmlns:p="http://schemas.microsoft.com/office/2006/metadata/properties" xmlns:ns1="http://schemas.microsoft.com/sharepoint/v3" xmlns:ns2="17f3e685-304c-4b5f-b01d-d2a276301343" xmlns:ns3="996aceff-cf93-471e-b5cd-8d01316bb703" xmlns:ns4="http://schemas.microsoft.com/sharepoint/v4" targetNamespace="http://schemas.microsoft.com/office/2006/metadata/properties" ma:root="true" ma:fieldsID="cb93f8527166cab895d5965b64517696" ns1:_="" ns2:_="" ns3:_="" ns4:_="">
    <xsd:import namespace="http://schemas.microsoft.com/sharepoint/v3"/>
    <xsd:import namespace="17f3e685-304c-4b5f-b01d-d2a276301343"/>
    <xsd:import namespace="996aceff-cf93-471e-b5cd-8d01316bb70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Dat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f3e685-304c-4b5f-b01d-d2a276301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Date" ma:index="20" nillable="true" ma:displayName="Date" ma:description="10/10/2021" ma:format="DateTime" ma:internalName="Date">
      <xsd:simpleType>
        <xsd:restriction base="dms:DateTime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aceff-cf93-471e-b5cd-8d01316bb70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2ae8566-1e59-4fab-8926-708f14f4f264}" ma:internalName="TaxCatchAll" ma:showField="CatchAllData" ma:web="996aceff-cf93-471e-b5cd-8d01316bb70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6aceff-cf93-471e-b5cd-8d01316bb703" xsi:nil="true"/>
    <lcf76f155ced4ddcb4097134ff3c332f xmlns="17f3e685-304c-4b5f-b01d-d2a276301343">
      <Terms xmlns="http://schemas.microsoft.com/office/infopath/2007/PartnerControls"/>
    </lcf76f155ced4ddcb4097134ff3c332f>
    <Date xmlns="17f3e685-304c-4b5f-b01d-d2a276301343" xsi:nil="true"/>
    <IconOverlay xmlns="http://schemas.microsoft.com/sharepoint/v4" xsi:nil="true"/>
    <ArchiverLinkFileType xmlns="17f3e685-304c-4b5f-b01d-d2a27630134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AF8583-38AB-43D2-97C9-940FD9AA8DFC}"/>
</file>

<file path=customXml/itemProps2.xml><?xml version="1.0" encoding="utf-8"?>
<ds:datastoreItem xmlns:ds="http://schemas.openxmlformats.org/officeDocument/2006/customXml" ds:itemID="{F67B98BF-1CB0-42B0-94EF-35568C9DF9B7}">
  <ds:schemaRefs>
    <ds:schemaRef ds:uri="http://schemas.microsoft.com/office/2006/metadata/properties"/>
    <ds:schemaRef ds:uri="http://schemas.microsoft.com/office/infopath/2007/PartnerControls"/>
    <ds:schemaRef ds:uri="8cfecb0d-e2da-4fb2-87ac-f0eba785837a"/>
    <ds:schemaRef ds:uri="44d030d3-8934-4b4d-9fef-c729371ef614"/>
  </ds:schemaRefs>
</ds:datastoreItem>
</file>

<file path=customXml/itemProps3.xml><?xml version="1.0" encoding="utf-8"?>
<ds:datastoreItem xmlns:ds="http://schemas.openxmlformats.org/officeDocument/2006/customXml" ds:itemID="{7D1D3A2F-F151-41B3-A9F3-15FB3A8C78E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</Words>
  <Application>Microsoft Macintosh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Libre Franklin</vt:lpstr>
      <vt:lpstr>Libre Franklin Medium</vt:lpstr>
      <vt:lpstr>Libre Franklin SemiBold</vt:lpstr>
      <vt:lpstr>Office Theme</vt:lpstr>
      <vt:lpstr>We’re exhibiting at WHX Lagos 2025, visit our stand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Shahul, Nysam</cp:lastModifiedBy>
  <cp:revision>3</cp:revision>
  <dcterms:created xsi:type="dcterms:W3CDTF">2025-03-23T02:43:22Z</dcterms:created>
  <dcterms:modified xsi:type="dcterms:W3CDTF">2025-03-23T05:36:45Z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2025-03-23T00:00:00Z</vt:filetime>
  </property>
  <property fmtid="{D5CDD505-2E9C-101B-9397-08002B2CF9AE}" pid="3" name="Producer">
    <vt:lpwstr>Adobe XD</vt:lpwstr>
  </property>
  <property fmtid="{D5CDD505-2E9C-101B-9397-08002B2CF9AE}" pid="4" name="LastSaved">
    <vt:filetime>2025-03-23T00:00:00Z</vt:filetime>
  </property>
  <property fmtid="{D5CDD505-2E9C-101B-9397-08002B2CF9AE}" pid="5" name="ContentTypeId">
    <vt:lpwstr>0x010100B00F7AE450B0494789EA3F43E3C63817</vt:lpwstr>
  </property>
  <property fmtid="{D5CDD505-2E9C-101B-9397-08002B2CF9AE}" pid="6" name="MSIP_Label_2bbab825-a111-45e4-86a1-18cee0005896_Enabled">
    <vt:lpwstr>true</vt:lpwstr>
  </property>
  <property fmtid="{D5CDD505-2E9C-101B-9397-08002B2CF9AE}" pid="7" name="MSIP_Label_2bbab825-a111-45e4-86a1-18cee0005896_SetDate">
    <vt:lpwstr>2025-03-23T05:35:59Z</vt:lpwstr>
  </property>
  <property fmtid="{D5CDD505-2E9C-101B-9397-08002B2CF9AE}" pid="8" name="MSIP_Label_2bbab825-a111-45e4-86a1-18cee0005896_Method">
    <vt:lpwstr>Standard</vt:lpwstr>
  </property>
  <property fmtid="{D5CDD505-2E9C-101B-9397-08002B2CF9AE}" pid="9" name="MSIP_Label_2bbab825-a111-45e4-86a1-18cee0005896_Name">
    <vt:lpwstr>2bbab825-a111-45e4-86a1-18cee0005896</vt:lpwstr>
  </property>
  <property fmtid="{D5CDD505-2E9C-101B-9397-08002B2CF9AE}" pid="10" name="MSIP_Label_2bbab825-a111-45e4-86a1-18cee0005896_SiteId">
    <vt:lpwstr>2567d566-604c-408a-8a60-55d0dc9d9d6b</vt:lpwstr>
  </property>
  <property fmtid="{D5CDD505-2E9C-101B-9397-08002B2CF9AE}" pid="11" name="MSIP_Label_2bbab825-a111-45e4-86a1-18cee0005896_ActionId">
    <vt:lpwstr>f010de58-0c5e-4ba3-92bf-af80cc258f01</vt:lpwstr>
  </property>
  <property fmtid="{D5CDD505-2E9C-101B-9397-08002B2CF9AE}" pid="12" name="MSIP_Label_2bbab825-a111-45e4-86a1-18cee0005896_ContentBits">
    <vt:lpwstr>2</vt:lpwstr>
  </property>
  <property fmtid="{D5CDD505-2E9C-101B-9397-08002B2CF9AE}" pid="13" name="MSIP_Label_2bbab825-a111-45e4-86a1-18cee0005896_Tag">
    <vt:lpwstr>50, 3, 0, 1</vt:lpwstr>
  </property>
  <property fmtid="{D5CDD505-2E9C-101B-9397-08002B2CF9AE}" pid="14" name="ClassificationContentMarkingFooterLocations">
    <vt:lpwstr>Office Theme:35</vt:lpwstr>
  </property>
  <property fmtid="{D5CDD505-2E9C-101B-9397-08002B2CF9AE}" pid="15" name="ClassificationContentMarkingFooterText">
    <vt:lpwstr>Information Classification: General</vt:lpwstr>
  </property>
</Properties>
</file>