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3" r:id="rId4"/>
    <p:sldMasterId id="2147483698" r:id="rId5"/>
    <p:sldMasterId id="2147483686" r:id="rId6"/>
  </p:sldMasterIdLst>
  <p:notesMasterIdLst>
    <p:notesMasterId r:id="rId36"/>
  </p:notesMasterIdLst>
  <p:sldIdLst>
    <p:sldId id="311" r:id="rId7"/>
    <p:sldId id="310" r:id="rId8"/>
    <p:sldId id="312" r:id="rId9"/>
    <p:sldId id="308" r:id="rId10"/>
    <p:sldId id="315" r:id="rId11"/>
    <p:sldId id="279" r:id="rId12"/>
    <p:sldId id="274" r:id="rId13"/>
    <p:sldId id="291" r:id="rId14"/>
    <p:sldId id="298" r:id="rId15"/>
    <p:sldId id="295" r:id="rId16"/>
    <p:sldId id="296" r:id="rId17"/>
    <p:sldId id="293" r:id="rId18"/>
    <p:sldId id="297" r:id="rId19"/>
    <p:sldId id="262" r:id="rId20"/>
    <p:sldId id="313" r:id="rId21"/>
    <p:sldId id="264" r:id="rId22"/>
    <p:sldId id="276" r:id="rId23"/>
    <p:sldId id="314" r:id="rId24"/>
    <p:sldId id="265" r:id="rId25"/>
    <p:sldId id="272" r:id="rId26"/>
    <p:sldId id="302" r:id="rId27"/>
    <p:sldId id="303" r:id="rId28"/>
    <p:sldId id="305" r:id="rId29"/>
    <p:sldId id="304" r:id="rId30"/>
    <p:sldId id="290" r:id="rId31"/>
    <p:sldId id="309" r:id="rId32"/>
    <p:sldId id="301" r:id="rId33"/>
    <p:sldId id="300" r:id="rId34"/>
    <p:sldId id="306" r:id="rId35"/>
  </p:sldIdLst>
  <p:sldSz cx="12192000" cy="6858000"/>
  <p:notesSz cx="6858000" cy="9144000"/>
  <p:embeddedFontLst>
    <p:embeddedFont>
      <p:font typeface="Aptos Light" panose="020B0004020202020204" pitchFamily="34" charset="0"/>
      <p:regular r:id="rId37"/>
      <p:italic r:id="rId38"/>
    </p:embeddedFont>
    <p:embeddedFont>
      <p:font typeface="Aptos SemiBold" panose="020B0004020202020204" pitchFamily="34" charset="0"/>
      <p:regular r:id="rId39"/>
      <p:bold r:id="rId40"/>
      <p:italic r:id="rId41"/>
      <p:boldItalic r:id="rId42"/>
    </p:embeddedFont>
    <p:embeddedFont>
      <p:font typeface="Darker Grotesque" pitchFamily="2" charset="0"/>
      <p:regular r:id="rId43"/>
      <p:bold r:id="rId44"/>
    </p:embeddedFont>
    <p:embeddedFont>
      <p:font typeface="Darker Grotesque SemiBold" pitchFamily="2" charset="0"/>
      <p:regular r:id="rId45"/>
      <p:bold r:id="rId46"/>
    </p:embeddedFont>
    <p:embeddedFont>
      <p:font typeface="Source Sans Pro Light" panose="020B0403030403020204" pitchFamily="34" charset="0"/>
      <p:regular r:id="rId47"/>
      <p:italic r:id="rId4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02" userDrawn="1">
          <p15:clr>
            <a:srgbClr val="A4A3A4"/>
          </p15:clr>
        </p15:guide>
        <p15:guide id="3" orient="horz" pos="1298" userDrawn="1">
          <p15:clr>
            <a:srgbClr val="A4A3A4"/>
          </p15:clr>
        </p15:guide>
        <p15:guide id="4" pos="615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423"/>
    <a:srgbClr val="D0FF57"/>
    <a:srgbClr val="B2D1F3"/>
    <a:srgbClr val="EFEFEF"/>
    <a:srgbClr val="143524"/>
    <a:srgbClr val="2B66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3761C0-D8F6-CE44-89C6-87999AD08060}" v="197" dt="2025-10-21T12:33:43.4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83"/>
    <p:restoredTop sz="95012"/>
  </p:normalViewPr>
  <p:slideViewPr>
    <p:cSldViewPr snapToGrid="0">
      <p:cViewPr varScale="1">
        <p:scale>
          <a:sx n="100" d="100"/>
          <a:sy n="100" d="100"/>
        </p:scale>
        <p:origin x="108" y="1218"/>
      </p:cViewPr>
      <p:guideLst>
        <p:guide pos="302"/>
        <p:guide orient="horz" pos="1298"/>
        <p:guide pos="6153"/>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3.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8.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4.xml"/><Relationship Id="rId41" Type="http://schemas.openxmlformats.org/officeDocument/2006/relationships/font" Target="fonts/font5.fntdata"/><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vi, Angela" userId="a1c3b61b-0523-4f83-90ed-f1a2aa11f747" providerId="ADAL" clId="{876A8659-F190-584C-AB20-7BC4F406D43F}"/>
    <pc:docChg chg="undo redo custSel addSld delSld modSld sldOrd">
      <pc:chgData name="Ravi, Angela" userId="a1c3b61b-0523-4f83-90ed-f1a2aa11f747" providerId="ADAL" clId="{876A8659-F190-584C-AB20-7BC4F406D43F}" dt="2025-10-21T12:33:43.473" v="739"/>
      <pc:docMkLst>
        <pc:docMk/>
      </pc:docMkLst>
      <pc:sldChg chg="addSp delSp modSp mod">
        <pc:chgData name="Ravi, Angela" userId="a1c3b61b-0523-4f83-90ed-f1a2aa11f747" providerId="ADAL" clId="{876A8659-F190-584C-AB20-7BC4F406D43F}" dt="2025-10-21T10:23:40.485" v="533" actId="478"/>
        <pc:sldMkLst>
          <pc:docMk/>
          <pc:sldMk cId="3675070626" sldId="262"/>
        </pc:sldMkLst>
        <pc:spChg chg="add mod">
          <ac:chgData name="Ravi, Angela" userId="a1c3b61b-0523-4f83-90ed-f1a2aa11f747" providerId="ADAL" clId="{876A8659-F190-584C-AB20-7BC4F406D43F}" dt="2025-10-21T08:02:01.497" v="38" actId="167"/>
          <ac:spMkLst>
            <pc:docMk/>
            <pc:sldMk cId="3675070626" sldId="262"/>
            <ac:spMk id="2" creationId="{3F677D73-B394-8A44-081E-8D4153269525}"/>
          </ac:spMkLst>
        </pc:spChg>
        <pc:spChg chg="mod">
          <ac:chgData name="Ravi, Angela" userId="a1c3b61b-0523-4f83-90ed-f1a2aa11f747" providerId="ADAL" clId="{876A8659-F190-584C-AB20-7BC4F406D43F}" dt="2025-10-21T09:37:19.296" v="364" actId="1076"/>
          <ac:spMkLst>
            <pc:docMk/>
            <pc:sldMk cId="3675070626" sldId="262"/>
            <ac:spMk id="16" creationId="{89535231-24FB-498E-1803-BD1DF6F926A9}"/>
          </ac:spMkLst>
        </pc:spChg>
        <pc:spChg chg="mod">
          <ac:chgData name="Ravi, Angela" userId="a1c3b61b-0523-4f83-90ed-f1a2aa11f747" providerId="ADAL" clId="{876A8659-F190-584C-AB20-7BC4F406D43F}" dt="2025-10-21T09:37:28.711" v="368"/>
          <ac:spMkLst>
            <pc:docMk/>
            <pc:sldMk cId="3675070626" sldId="262"/>
            <ac:spMk id="17" creationId="{9E5630CD-B4DF-5D96-3D23-7EDF489F0784}"/>
          </ac:spMkLst>
        </pc:spChg>
        <pc:spChg chg="mod">
          <ac:chgData name="Ravi, Angela" userId="a1c3b61b-0523-4f83-90ed-f1a2aa11f747" providerId="ADAL" clId="{876A8659-F190-584C-AB20-7BC4F406D43F}" dt="2025-10-21T10:23:27.945" v="531" actId="20577"/>
          <ac:spMkLst>
            <pc:docMk/>
            <pc:sldMk cId="3675070626" sldId="262"/>
            <ac:spMk id="18" creationId="{FE77F9E1-3468-A5E7-3E3A-9ED5277EDD59}"/>
          </ac:spMkLst>
        </pc:spChg>
        <pc:grpChg chg="del">
          <ac:chgData name="Ravi, Angela" userId="a1c3b61b-0523-4f83-90ed-f1a2aa11f747" providerId="ADAL" clId="{876A8659-F190-584C-AB20-7BC4F406D43F}" dt="2025-10-21T08:41:55.200" v="130" actId="478"/>
          <ac:grpSpMkLst>
            <pc:docMk/>
            <pc:sldMk cId="3675070626" sldId="262"/>
            <ac:grpSpMk id="28" creationId="{394439C9-4302-1161-12DA-D85D49B7BEAA}"/>
          </ac:grpSpMkLst>
        </pc:grpChg>
        <pc:picChg chg="del">
          <ac:chgData name="Ravi, Angela" userId="a1c3b61b-0523-4f83-90ed-f1a2aa11f747" providerId="ADAL" clId="{876A8659-F190-584C-AB20-7BC4F406D43F}" dt="2025-10-21T08:01:58.877" v="36" actId="478"/>
          <ac:picMkLst>
            <pc:docMk/>
            <pc:sldMk cId="3675070626" sldId="262"/>
            <ac:picMk id="3" creationId="{F70F4BE7-5567-E44C-2BB1-DDCFB476ADF3}"/>
          </ac:picMkLst>
        </pc:picChg>
        <pc:picChg chg="del">
          <ac:chgData name="Ravi, Angela" userId="a1c3b61b-0523-4f83-90ed-f1a2aa11f747" providerId="ADAL" clId="{876A8659-F190-584C-AB20-7BC4F406D43F}" dt="2025-10-21T08:02:03.747" v="39" actId="478"/>
          <ac:picMkLst>
            <pc:docMk/>
            <pc:sldMk cId="3675070626" sldId="262"/>
            <ac:picMk id="4" creationId="{90167786-B87E-1620-B170-044FFB7577C4}"/>
          </ac:picMkLst>
        </pc:picChg>
        <pc:picChg chg="add mod">
          <ac:chgData name="Ravi, Angela" userId="a1c3b61b-0523-4f83-90ed-f1a2aa11f747" providerId="ADAL" clId="{876A8659-F190-584C-AB20-7BC4F406D43F}" dt="2025-10-21T09:32:36.896" v="292"/>
          <ac:picMkLst>
            <pc:docMk/>
            <pc:sldMk cId="3675070626" sldId="262"/>
            <ac:picMk id="5" creationId="{35B80D24-3752-9FF3-2823-B0D4D7CF54ED}"/>
          </ac:picMkLst>
        </pc:picChg>
        <pc:picChg chg="add del">
          <ac:chgData name="Ravi, Angela" userId="a1c3b61b-0523-4f83-90ed-f1a2aa11f747" providerId="ADAL" clId="{876A8659-F190-584C-AB20-7BC4F406D43F}" dt="2025-10-21T10:23:40.485" v="533" actId="478"/>
          <ac:picMkLst>
            <pc:docMk/>
            <pc:sldMk cId="3675070626" sldId="262"/>
            <ac:picMk id="14" creationId="{03F1BA01-8745-83E7-8D66-031915260E96}"/>
          </ac:picMkLst>
        </pc:picChg>
      </pc:sldChg>
      <pc:sldChg chg="addSp delSp modSp mod">
        <pc:chgData name="Ravi, Angela" userId="a1c3b61b-0523-4f83-90ed-f1a2aa11f747" providerId="ADAL" clId="{876A8659-F190-584C-AB20-7BC4F406D43F}" dt="2025-10-21T10:24:19.784" v="536" actId="12"/>
        <pc:sldMkLst>
          <pc:docMk/>
          <pc:sldMk cId="4143153510" sldId="264"/>
        </pc:sldMkLst>
        <pc:spChg chg="mod">
          <ac:chgData name="Ravi, Angela" userId="a1c3b61b-0523-4f83-90ed-f1a2aa11f747" providerId="ADAL" clId="{876A8659-F190-584C-AB20-7BC4F406D43F}" dt="2025-10-21T10:24:19.784" v="536" actId="12"/>
          <ac:spMkLst>
            <pc:docMk/>
            <pc:sldMk cId="4143153510" sldId="264"/>
            <ac:spMk id="5" creationId="{9BF625AA-2E44-40FD-3135-44E357DF9298}"/>
          </ac:spMkLst>
        </pc:spChg>
        <pc:spChg chg="add mod">
          <ac:chgData name="Ravi, Angela" userId="a1c3b61b-0523-4f83-90ed-f1a2aa11f747" providerId="ADAL" clId="{876A8659-F190-584C-AB20-7BC4F406D43F}" dt="2025-10-21T09:48:37.781" v="464" actId="207"/>
          <ac:spMkLst>
            <pc:docMk/>
            <pc:sldMk cId="4143153510" sldId="264"/>
            <ac:spMk id="11" creationId="{C021AB04-C15A-61AF-2246-03D592CBE051}"/>
          </ac:spMkLst>
        </pc:spChg>
        <pc:spChg chg="mod">
          <ac:chgData name="Ravi, Angela" userId="a1c3b61b-0523-4f83-90ed-f1a2aa11f747" providerId="ADAL" clId="{876A8659-F190-584C-AB20-7BC4F406D43F}" dt="2025-10-21T10:24:09.187" v="535" actId="12"/>
          <ac:spMkLst>
            <pc:docMk/>
            <pc:sldMk cId="4143153510" sldId="264"/>
            <ac:spMk id="48" creationId="{15607C56-9986-4BC9-AA11-62F01125EFA5}"/>
          </ac:spMkLst>
        </pc:spChg>
        <pc:spChg chg="del mod">
          <ac:chgData name="Ravi, Angela" userId="a1c3b61b-0523-4f83-90ed-f1a2aa11f747" providerId="ADAL" clId="{876A8659-F190-584C-AB20-7BC4F406D43F}" dt="2025-10-21T09:48:34.499" v="462" actId="478"/>
          <ac:spMkLst>
            <pc:docMk/>
            <pc:sldMk cId="4143153510" sldId="264"/>
            <ac:spMk id="53" creationId="{ADA2336E-7493-509C-4B36-1100A8F739DD}"/>
          </ac:spMkLst>
        </pc:spChg>
        <pc:grpChg chg="del">
          <ac:chgData name="Ravi, Angela" userId="a1c3b61b-0523-4f83-90ed-f1a2aa11f747" providerId="ADAL" clId="{876A8659-F190-584C-AB20-7BC4F406D43F}" dt="2025-10-21T08:41:57.309" v="131" actId="478"/>
          <ac:grpSpMkLst>
            <pc:docMk/>
            <pc:sldMk cId="4143153510" sldId="264"/>
            <ac:grpSpMk id="2" creationId="{D0E2DD2F-E464-182E-C69E-1F053321A78C}"/>
          </ac:grpSpMkLst>
        </pc:grpChg>
        <pc:picChg chg="del">
          <ac:chgData name="Ravi, Angela" userId="a1c3b61b-0523-4f83-90ed-f1a2aa11f747" providerId="ADAL" clId="{876A8659-F190-584C-AB20-7BC4F406D43F}" dt="2025-10-21T09:33:56.698" v="332" actId="478"/>
          <ac:picMkLst>
            <pc:docMk/>
            <pc:sldMk cId="4143153510" sldId="264"/>
            <ac:picMk id="6" creationId="{D99E2071-4C7A-31DC-061F-A748ACDC370C}"/>
          </ac:picMkLst>
        </pc:picChg>
        <pc:picChg chg="del">
          <ac:chgData name="Ravi, Angela" userId="a1c3b61b-0523-4f83-90ed-f1a2aa11f747" providerId="ADAL" clId="{876A8659-F190-584C-AB20-7BC4F406D43F}" dt="2025-10-21T09:48:34.499" v="462" actId="478"/>
          <ac:picMkLst>
            <pc:docMk/>
            <pc:sldMk cId="4143153510" sldId="264"/>
            <ac:picMk id="7" creationId="{2833BD68-F060-508E-CA93-45A9BF462035}"/>
          </ac:picMkLst>
        </pc:picChg>
        <pc:picChg chg="add mod">
          <ac:chgData name="Ravi, Angela" userId="a1c3b61b-0523-4f83-90ed-f1a2aa11f747" providerId="ADAL" clId="{876A8659-F190-584C-AB20-7BC4F406D43F}" dt="2025-10-21T09:33:56.944" v="333"/>
          <ac:picMkLst>
            <pc:docMk/>
            <pc:sldMk cId="4143153510" sldId="264"/>
            <ac:picMk id="10" creationId="{6F489E25-1D15-7CC3-5E8E-C767291377AB}"/>
          </ac:picMkLst>
        </pc:picChg>
        <pc:picChg chg="add mod">
          <ac:chgData name="Ravi, Angela" userId="a1c3b61b-0523-4f83-90ed-f1a2aa11f747" providerId="ADAL" clId="{876A8659-F190-584C-AB20-7BC4F406D43F}" dt="2025-10-21T09:48:43.654" v="465" actId="207"/>
          <ac:picMkLst>
            <pc:docMk/>
            <pc:sldMk cId="4143153510" sldId="264"/>
            <ac:picMk id="12" creationId="{876E5E17-0F2A-6D5E-A9BF-A5B5800C1B24}"/>
          </ac:picMkLst>
        </pc:picChg>
      </pc:sldChg>
      <pc:sldChg chg="addSp delSp modSp mod">
        <pc:chgData name="Ravi, Angela" userId="a1c3b61b-0523-4f83-90ed-f1a2aa11f747" providerId="ADAL" clId="{876A8659-F190-584C-AB20-7BC4F406D43F}" dt="2025-10-21T09:34:04.214" v="335"/>
        <pc:sldMkLst>
          <pc:docMk/>
          <pc:sldMk cId="4196868346" sldId="265"/>
        </pc:sldMkLst>
        <pc:spChg chg="mod">
          <ac:chgData name="Ravi, Angela" userId="a1c3b61b-0523-4f83-90ed-f1a2aa11f747" providerId="ADAL" clId="{876A8659-F190-584C-AB20-7BC4F406D43F}" dt="2025-10-21T08:31:29.312" v="72" actId="2085"/>
          <ac:spMkLst>
            <pc:docMk/>
            <pc:sldMk cId="4196868346" sldId="265"/>
            <ac:spMk id="10" creationId="{6E1ACE36-A4D4-FF4E-C68C-03965ACEC083}"/>
          </ac:spMkLst>
        </pc:spChg>
        <pc:spChg chg="mod">
          <ac:chgData name="Ravi, Angela" userId="a1c3b61b-0523-4f83-90ed-f1a2aa11f747" providerId="ADAL" clId="{876A8659-F190-584C-AB20-7BC4F406D43F}" dt="2025-10-21T09:24:02.815" v="223" actId="207"/>
          <ac:spMkLst>
            <pc:docMk/>
            <pc:sldMk cId="4196868346" sldId="265"/>
            <ac:spMk id="14" creationId="{ECEA9491-B4A9-FAA3-8EED-8ED3452BCF7D}"/>
          </ac:spMkLst>
        </pc:spChg>
        <pc:spChg chg="mod">
          <ac:chgData name="Ravi, Angela" userId="a1c3b61b-0523-4f83-90ed-f1a2aa11f747" providerId="ADAL" clId="{876A8659-F190-584C-AB20-7BC4F406D43F}" dt="2025-10-21T09:34:03.560" v="334" actId="1076"/>
          <ac:spMkLst>
            <pc:docMk/>
            <pc:sldMk cId="4196868346" sldId="265"/>
            <ac:spMk id="23" creationId="{75973796-0456-DC5B-C3BF-3698ED33A0CD}"/>
          </ac:spMkLst>
        </pc:spChg>
        <pc:spChg chg="mod">
          <ac:chgData name="Ravi, Angela" userId="a1c3b61b-0523-4f83-90ed-f1a2aa11f747" providerId="ADAL" clId="{876A8659-F190-584C-AB20-7BC4F406D43F}" dt="2025-10-21T09:34:03.560" v="334" actId="1076"/>
          <ac:spMkLst>
            <pc:docMk/>
            <pc:sldMk cId="4196868346" sldId="265"/>
            <ac:spMk id="24" creationId="{3ACCFE03-B14D-63EF-A608-0E2CE3FF174C}"/>
          </ac:spMkLst>
        </pc:spChg>
        <pc:grpChg chg="del">
          <ac:chgData name="Ravi, Angela" userId="a1c3b61b-0523-4f83-90ed-f1a2aa11f747" providerId="ADAL" clId="{876A8659-F190-584C-AB20-7BC4F406D43F}" dt="2025-10-21T08:42:01.556" v="133" actId="478"/>
          <ac:grpSpMkLst>
            <pc:docMk/>
            <pc:sldMk cId="4196868346" sldId="265"/>
            <ac:grpSpMk id="25" creationId="{90C85D36-9FF8-6AAD-45F4-C60C9733E027}"/>
          </ac:grpSpMkLst>
        </pc:grpChg>
        <pc:graphicFrameChg chg="mod">
          <ac:chgData name="Ravi, Angela" userId="a1c3b61b-0523-4f83-90ed-f1a2aa11f747" providerId="ADAL" clId="{876A8659-F190-584C-AB20-7BC4F406D43F}" dt="2025-10-21T08:31:42.486" v="73" actId="207"/>
          <ac:graphicFrameMkLst>
            <pc:docMk/>
            <pc:sldMk cId="4196868346" sldId="265"/>
            <ac:graphicFrameMk id="16" creationId="{BD26554E-7553-E8CB-73D6-69D2F80AA517}"/>
          </ac:graphicFrameMkLst>
        </pc:graphicFrameChg>
        <pc:graphicFrameChg chg="mod">
          <ac:chgData name="Ravi, Angela" userId="a1c3b61b-0523-4f83-90ed-f1a2aa11f747" providerId="ADAL" clId="{876A8659-F190-584C-AB20-7BC4F406D43F}" dt="2025-10-21T08:31:02.043" v="68" actId="207"/>
          <ac:graphicFrameMkLst>
            <pc:docMk/>
            <pc:sldMk cId="4196868346" sldId="265"/>
            <ac:graphicFrameMk id="20" creationId="{62D6F757-0E64-51AC-4588-057ECADBD5AF}"/>
          </ac:graphicFrameMkLst>
        </pc:graphicFrameChg>
        <pc:picChg chg="add mod">
          <ac:chgData name="Ravi, Angela" userId="a1c3b61b-0523-4f83-90ed-f1a2aa11f747" providerId="ADAL" clId="{876A8659-F190-584C-AB20-7BC4F406D43F}" dt="2025-10-21T09:34:04.214" v="335"/>
          <ac:picMkLst>
            <pc:docMk/>
            <pc:sldMk cId="4196868346" sldId="265"/>
            <ac:picMk id="22" creationId="{EA35B834-5F25-41A0-DC3B-E5794171746F}"/>
          </ac:picMkLst>
        </pc:picChg>
      </pc:sldChg>
      <pc:sldChg chg="addSp delSp modSp mod">
        <pc:chgData name="Ravi, Angela" userId="a1c3b61b-0523-4f83-90ed-f1a2aa11f747" providerId="ADAL" clId="{876A8659-F190-584C-AB20-7BC4F406D43F}" dt="2025-10-21T09:38:09.172" v="373" actId="20577"/>
        <pc:sldMkLst>
          <pc:docMk/>
          <pc:sldMk cId="3616093068" sldId="272"/>
        </pc:sldMkLst>
        <pc:spChg chg="mod">
          <ac:chgData name="Ravi, Angela" userId="a1c3b61b-0523-4f83-90ed-f1a2aa11f747" providerId="ADAL" clId="{876A8659-F190-584C-AB20-7BC4F406D43F}" dt="2025-10-21T09:38:02.374" v="371"/>
          <ac:spMkLst>
            <pc:docMk/>
            <pc:sldMk cId="3616093068" sldId="272"/>
            <ac:spMk id="2" creationId="{EF92E04C-F497-00AB-CB44-FE2458EB220E}"/>
          </ac:spMkLst>
        </pc:spChg>
        <pc:spChg chg="mod">
          <ac:chgData name="Ravi, Angela" userId="a1c3b61b-0523-4f83-90ed-f1a2aa11f747" providerId="ADAL" clId="{876A8659-F190-584C-AB20-7BC4F406D43F}" dt="2025-10-21T09:38:09.172" v="373" actId="20577"/>
          <ac:spMkLst>
            <pc:docMk/>
            <pc:sldMk cId="3616093068" sldId="272"/>
            <ac:spMk id="11" creationId="{4672D029-F731-9F64-17A5-2A073910AD12}"/>
          </ac:spMkLst>
        </pc:spChg>
        <pc:spChg chg="mod">
          <ac:chgData name="Ravi, Angela" userId="a1c3b61b-0523-4f83-90ed-f1a2aa11f747" providerId="ADAL" clId="{876A8659-F190-584C-AB20-7BC4F406D43F}" dt="2025-10-21T08:32:05.504" v="78" actId="2085"/>
          <ac:spMkLst>
            <pc:docMk/>
            <pc:sldMk cId="3616093068" sldId="272"/>
            <ac:spMk id="23" creationId="{EF3E9ED9-F061-44C9-9328-9687A4D7D212}"/>
          </ac:spMkLst>
        </pc:spChg>
        <pc:spChg chg="mod">
          <ac:chgData name="Ravi, Angela" userId="a1c3b61b-0523-4f83-90ed-f1a2aa11f747" providerId="ADAL" clId="{876A8659-F190-584C-AB20-7BC4F406D43F}" dt="2025-10-21T09:23:55.750" v="222" actId="207"/>
          <ac:spMkLst>
            <pc:docMk/>
            <pc:sldMk cId="3616093068" sldId="272"/>
            <ac:spMk id="27" creationId="{A776DCD5-1B55-B57F-BB11-9EF7E0CBCB8E}"/>
          </ac:spMkLst>
        </pc:spChg>
        <pc:grpChg chg="del">
          <ac:chgData name="Ravi, Angela" userId="a1c3b61b-0523-4f83-90ed-f1a2aa11f747" providerId="ADAL" clId="{876A8659-F190-584C-AB20-7BC4F406D43F}" dt="2025-10-21T08:42:03.568" v="134" actId="478"/>
          <ac:grpSpMkLst>
            <pc:docMk/>
            <pc:sldMk cId="3616093068" sldId="272"/>
            <ac:grpSpMk id="3" creationId="{2A6ECE83-4C97-C08D-B342-7A212EBC02E2}"/>
          </ac:grpSpMkLst>
        </pc:grpChg>
        <pc:picChg chg="del">
          <ac:chgData name="Ravi, Angela" userId="a1c3b61b-0523-4f83-90ed-f1a2aa11f747" providerId="ADAL" clId="{876A8659-F190-584C-AB20-7BC4F406D43F}" dt="2025-10-21T08:31:50.546" v="74" actId="478"/>
          <ac:picMkLst>
            <pc:docMk/>
            <pc:sldMk cId="3616093068" sldId="272"/>
            <ac:picMk id="4" creationId="{860EA9BA-AED0-D5B2-6A3B-17CAC276F1D6}"/>
          </ac:picMkLst>
        </pc:picChg>
        <pc:picChg chg="del">
          <ac:chgData name="Ravi, Angela" userId="a1c3b61b-0523-4f83-90ed-f1a2aa11f747" providerId="ADAL" clId="{876A8659-F190-584C-AB20-7BC4F406D43F}" dt="2025-10-21T08:32:08.292" v="79" actId="478"/>
          <ac:picMkLst>
            <pc:docMk/>
            <pc:sldMk cId="3616093068" sldId="272"/>
            <ac:picMk id="5" creationId="{A1880059-4FB3-93CA-5500-AAF4D803BB83}"/>
          </ac:picMkLst>
        </pc:picChg>
        <pc:picChg chg="add mod">
          <ac:chgData name="Ravi, Angela" userId="a1c3b61b-0523-4f83-90ed-f1a2aa11f747" providerId="ADAL" clId="{876A8659-F190-584C-AB20-7BC4F406D43F}" dt="2025-10-21T09:34:06.404" v="336"/>
          <ac:picMkLst>
            <pc:docMk/>
            <pc:sldMk cId="3616093068" sldId="272"/>
            <ac:picMk id="8" creationId="{ECA3F279-ADAB-71F7-1108-7CF8A54FBB85}"/>
          </ac:picMkLst>
        </pc:picChg>
      </pc:sldChg>
      <pc:sldChg chg="addSp delSp modSp mod">
        <pc:chgData name="Ravi, Angela" userId="a1c3b61b-0523-4f83-90ed-f1a2aa11f747" providerId="ADAL" clId="{876A8659-F190-584C-AB20-7BC4F406D43F}" dt="2025-10-21T10:23:13.270" v="530" actId="207"/>
        <pc:sldMkLst>
          <pc:docMk/>
          <pc:sldMk cId="4168622108" sldId="274"/>
        </pc:sldMkLst>
        <pc:spChg chg="del mod">
          <ac:chgData name="Ravi, Angela" userId="a1c3b61b-0523-4f83-90ed-f1a2aa11f747" providerId="ADAL" clId="{876A8659-F190-584C-AB20-7BC4F406D43F}" dt="2025-10-21T10:22:32.054" v="522" actId="478"/>
          <ac:spMkLst>
            <pc:docMk/>
            <pc:sldMk cId="4168622108" sldId="274"/>
            <ac:spMk id="6" creationId="{848813A9-08CC-6F84-1E35-15A13D3789BB}"/>
          </ac:spMkLst>
        </pc:spChg>
        <pc:spChg chg="del mod">
          <ac:chgData name="Ravi, Angela" userId="a1c3b61b-0523-4f83-90ed-f1a2aa11f747" providerId="ADAL" clId="{876A8659-F190-584C-AB20-7BC4F406D43F}" dt="2025-10-21T10:22:32.054" v="522" actId="478"/>
          <ac:spMkLst>
            <pc:docMk/>
            <pc:sldMk cId="4168622108" sldId="274"/>
            <ac:spMk id="7" creationId="{C9667DF8-5B96-E7C6-D571-51B7F3E568A0}"/>
          </ac:spMkLst>
        </pc:spChg>
        <pc:spChg chg="add mod">
          <ac:chgData name="Ravi, Angela" userId="a1c3b61b-0523-4f83-90ed-f1a2aa11f747" providerId="ADAL" clId="{876A8659-F190-584C-AB20-7BC4F406D43F}" dt="2025-10-21T08:01:12.219" v="12" actId="1076"/>
          <ac:spMkLst>
            <pc:docMk/>
            <pc:sldMk cId="4168622108" sldId="274"/>
            <ac:spMk id="10" creationId="{8B802315-A87A-EB63-2B70-25660B25ECAB}"/>
          </ac:spMkLst>
        </pc:spChg>
        <pc:spChg chg="add mod">
          <ac:chgData name="Ravi, Angela" userId="a1c3b61b-0523-4f83-90ed-f1a2aa11f747" providerId="ADAL" clId="{876A8659-F190-584C-AB20-7BC4F406D43F}" dt="2025-10-21T10:23:13.270" v="530" actId="207"/>
          <ac:spMkLst>
            <pc:docMk/>
            <pc:sldMk cId="4168622108" sldId="274"/>
            <ac:spMk id="14" creationId="{E65FCC3B-6082-F531-0001-DA8C5940469C}"/>
          </ac:spMkLst>
        </pc:spChg>
        <pc:spChg chg="add mod">
          <ac:chgData name="Ravi, Angela" userId="a1c3b61b-0523-4f83-90ed-f1a2aa11f747" providerId="ADAL" clId="{876A8659-F190-584C-AB20-7BC4F406D43F}" dt="2025-10-21T10:22:38.985" v="525" actId="207"/>
          <ac:spMkLst>
            <pc:docMk/>
            <pc:sldMk cId="4168622108" sldId="274"/>
            <ac:spMk id="15" creationId="{C7C8FE5E-ACFE-6A95-370E-10F6AFC6210A}"/>
          </ac:spMkLst>
        </pc:spChg>
        <pc:grpChg chg="del">
          <ac:chgData name="Ravi, Angela" userId="a1c3b61b-0523-4f83-90ed-f1a2aa11f747" providerId="ADAL" clId="{876A8659-F190-584C-AB20-7BC4F406D43F}" dt="2025-10-21T08:41:49.514" v="129" actId="478"/>
          <ac:grpSpMkLst>
            <pc:docMk/>
            <pc:sldMk cId="4168622108" sldId="274"/>
            <ac:grpSpMk id="4" creationId="{5B4F187F-5A7A-D693-46A8-7703281DCFFD}"/>
          </ac:grpSpMkLst>
        </pc:grpChg>
        <pc:picChg chg="del mod">
          <ac:chgData name="Ravi, Angela" userId="a1c3b61b-0523-4f83-90ed-f1a2aa11f747" providerId="ADAL" clId="{876A8659-F190-584C-AB20-7BC4F406D43F}" dt="2025-10-21T08:01:13.516" v="14" actId="478"/>
          <ac:picMkLst>
            <pc:docMk/>
            <pc:sldMk cId="4168622108" sldId="274"/>
            <ac:picMk id="2" creationId="{31CC7043-6E63-5951-8FAA-FB2ADCBE3D61}"/>
          </ac:picMkLst>
        </pc:picChg>
        <pc:picChg chg="del">
          <ac:chgData name="Ravi, Angela" userId="a1c3b61b-0523-4f83-90ed-f1a2aa11f747" providerId="ADAL" clId="{876A8659-F190-584C-AB20-7BC4F406D43F}" dt="2025-10-21T08:01:04.407" v="8" actId="478"/>
          <ac:picMkLst>
            <pc:docMk/>
            <pc:sldMk cId="4168622108" sldId="274"/>
            <ac:picMk id="3" creationId="{D3CE89F7-54F0-6701-A2E4-E9BBBEDD1D9E}"/>
          </ac:picMkLst>
        </pc:picChg>
        <pc:picChg chg="add mod">
          <ac:chgData name="Ravi, Angela" userId="a1c3b61b-0523-4f83-90ed-f1a2aa11f747" providerId="ADAL" clId="{876A8659-F190-584C-AB20-7BC4F406D43F}" dt="2025-10-21T10:20:16.863" v="489" actId="208"/>
          <ac:picMkLst>
            <pc:docMk/>
            <pc:sldMk cId="4168622108" sldId="274"/>
            <ac:picMk id="11" creationId="{C8C3AC8F-81A3-BC31-1E63-75D42D316C09}"/>
          </ac:picMkLst>
        </pc:picChg>
        <pc:picChg chg="add mod">
          <ac:chgData name="Ravi, Angela" userId="a1c3b61b-0523-4f83-90ed-f1a2aa11f747" providerId="ADAL" clId="{876A8659-F190-584C-AB20-7BC4F406D43F}" dt="2025-10-21T10:20:27.136" v="491" actId="1076"/>
          <ac:picMkLst>
            <pc:docMk/>
            <pc:sldMk cId="4168622108" sldId="274"/>
            <ac:picMk id="12" creationId="{6953010E-C250-7F65-48A6-2665B8FF803C}"/>
          </ac:picMkLst>
        </pc:picChg>
        <pc:picChg chg="add mod">
          <ac:chgData name="Ravi, Angela" userId="a1c3b61b-0523-4f83-90ed-f1a2aa11f747" providerId="ADAL" clId="{876A8659-F190-584C-AB20-7BC4F406D43F}" dt="2025-10-21T10:20:21.486" v="490"/>
          <ac:picMkLst>
            <pc:docMk/>
            <pc:sldMk cId="4168622108" sldId="274"/>
            <ac:picMk id="13" creationId="{02C73728-7D6F-8DC0-1DCB-D7DD6900882E}"/>
          </ac:picMkLst>
        </pc:picChg>
      </pc:sldChg>
      <pc:sldChg chg="addSp delSp modSp mod">
        <pc:chgData name="Ravi, Angela" userId="a1c3b61b-0523-4f83-90ed-f1a2aa11f747" providerId="ADAL" clId="{876A8659-F190-584C-AB20-7BC4F406D43F}" dt="2025-10-21T09:48:22.313" v="461" actId="1076"/>
        <pc:sldMkLst>
          <pc:docMk/>
          <pc:sldMk cId="244000824" sldId="276"/>
        </pc:sldMkLst>
        <pc:spChg chg="mod">
          <ac:chgData name="Ravi, Angela" userId="a1c3b61b-0523-4f83-90ed-f1a2aa11f747" providerId="ADAL" clId="{876A8659-F190-584C-AB20-7BC4F406D43F}" dt="2025-10-21T09:48:22.313" v="461" actId="1076"/>
          <ac:spMkLst>
            <pc:docMk/>
            <pc:sldMk cId="244000824" sldId="276"/>
            <ac:spMk id="5" creationId="{478078C8-C71C-9640-FF4A-8E0311CFADA3}"/>
          </ac:spMkLst>
        </pc:spChg>
        <pc:spChg chg="add mod">
          <ac:chgData name="Ravi, Angela" userId="a1c3b61b-0523-4f83-90ed-f1a2aa11f747" providerId="ADAL" clId="{876A8659-F190-584C-AB20-7BC4F406D43F}" dt="2025-10-21T08:02:08.244" v="42" actId="167"/>
          <ac:spMkLst>
            <pc:docMk/>
            <pc:sldMk cId="244000824" sldId="276"/>
            <ac:spMk id="6" creationId="{04F674CD-7D06-AF44-DAE5-80FED5AED2AF}"/>
          </ac:spMkLst>
        </pc:spChg>
        <pc:grpChg chg="del">
          <ac:chgData name="Ravi, Angela" userId="a1c3b61b-0523-4f83-90ed-f1a2aa11f747" providerId="ADAL" clId="{876A8659-F190-584C-AB20-7BC4F406D43F}" dt="2025-10-21T08:41:59.470" v="132" actId="478"/>
          <ac:grpSpMkLst>
            <pc:docMk/>
            <pc:sldMk cId="244000824" sldId="276"/>
            <ac:grpSpMk id="2" creationId="{D1A28296-DB4B-9BA5-A536-F30F6CB21A68}"/>
          </ac:grpSpMkLst>
        </pc:grpChg>
        <pc:picChg chg="del">
          <ac:chgData name="Ravi, Angela" userId="a1c3b61b-0523-4f83-90ed-f1a2aa11f747" providerId="ADAL" clId="{876A8659-F190-584C-AB20-7BC4F406D43F}" dt="2025-10-21T08:02:05.456" v="40" actId="478"/>
          <ac:picMkLst>
            <pc:docMk/>
            <pc:sldMk cId="244000824" sldId="276"/>
            <ac:picMk id="4" creationId="{E4CEE0B5-A460-0750-4793-D0A5B9BC6D79}"/>
          </ac:picMkLst>
        </pc:picChg>
        <pc:picChg chg="del">
          <ac:chgData name="Ravi, Angela" userId="a1c3b61b-0523-4f83-90ed-f1a2aa11f747" providerId="ADAL" clId="{876A8659-F190-584C-AB20-7BC4F406D43F}" dt="2025-10-21T09:32:41.861" v="293" actId="478"/>
          <ac:picMkLst>
            <pc:docMk/>
            <pc:sldMk cId="244000824" sldId="276"/>
            <ac:picMk id="9" creationId="{9CE43515-189A-267D-826E-DD0D449A51A2}"/>
          </ac:picMkLst>
        </pc:picChg>
        <pc:picChg chg="add mod">
          <ac:chgData name="Ravi, Angela" userId="a1c3b61b-0523-4f83-90ed-f1a2aa11f747" providerId="ADAL" clId="{876A8659-F190-584C-AB20-7BC4F406D43F}" dt="2025-10-21T09:32:42.136" v="294"/>
          <ac:picMkLst>
            <pc:docMk/>
            <pc:sldMk cId="244000824" sldId="276"/>
            <ac:picMk id="11" creationId="{5E3CF597-079E-7C6F-A596-F2A728EBAFE3}"/>
          </ac:picMkLst>
        </pc:picChg>
        <pc:picChg chg="del">
          <ac:chgData name="Ravi, Angela" userId="a1c3b61b-0523-4f83-90ed-f1a2aa11f747" providerId="ADAL" clId="{876A8659-F190-584C-AB20-7BC4F406D43F}" dt="2025-10-21T09:48:03.195" v="457" actId="478"/>
          <ac:picMkLst>
            <pc:docMk/>
            <pc:sldMk cId="244000824" sldId="276"/>
            <ac:picMk id="14" creationId="{05A4D7A9-A0FC-3561-97C3-D582EE556776}"/>
          </ac:picMkLst>
        </pc:picChg>
        <pc:picChg chg="add mod">
          <ac:chgData name="Ravi, Angela" userId="a1c3b61b-0523-4f83-90ed-f1a2aa11f747" providerId="ADAL" clId="{876A8659-F190-584C-AB20-7BC4F406D43F}" dt="2025-10-21T09:48:18.829" v="460" actId="1076"/>
          <ac:picMkLst>
            <pc:docMk/>
            <pc:sldMk cId="244000824" sldId="276"/>
            <ac:picMk id="15" creationId="{608757A5-5C43-BD99-1B34-006B35CE0216}"/>
          </ac:picMkLst>
        </pc:picChg>
      </pc:sldChg>
      <pc:sldChg chg="addSp delSp modSp mod">
        <pc:chgData name="Ravi, Angela" userId="a1c3b61b-0523-4f83-90ed-f1a2aa11f747" providerId="ADAL" clId="{876A8659-F190-584C-AB20-7BC4F406D43F}" dt="2025-10-21T10:19:55.922" v="486" actId="2085"/>
        <pc:sldMkLst>
          <pc:docMk/>
          <pc:sldMk cId="1706709192" sldId="279"/>
        </pc:sldMkLst>
        <pc:spChg chg="mod">
          <ac:chgData name="Ravi, Angela" userId="a1c3b61b-0523-4f83-90ed-f1a2aa11f747" providerId="ADAL" clId="{876A8659-F190-584C-AB20-7BC4F406D43F}" dt="2025-10-21T10:19:26.299" v="477" actId="1076"/>
          <ac:spMkLst>
            <pc:docMk/>
            <pc:sldMk cId="1706709192" sldId="279"/>
            <ac:spMk id="8" creationId="{8F9E3263-6CE0-F6BD-D23D-6413EEB62698}"/>
          </ac:spMkLst>
        </pc:spChg>
        <pc:spChg chg="mod">
          <ac:chgData name="Ravi, Angela" userId="a1c3b61b-0523-4f83-90ed-f1a2aa11f747" providerId="ADAL" clId="{876A8659-F190-584C-AB20-7BC4F406D43F}" dt="2025-10-21T10:19:26.299" v="477" actId="1076"/>
          <ac:spMkLst>
            <pc:docMk/>
            <pc:sldMk cId="1706709192" sldId="279"/>
            <ac:spMk id="9" creationId="{5FA22A10-3061-1229-4705-329CD57A1B8E}"/>
          </ac:spMkLst>
        </pc:spChg>
        <pc:grpChg chg="del">
          <ac:chgData name="Ravi, Angela" userId="a1c3b61b-0523-4f83-90ed-f1a2aa11f747" providerId="ADAL" clId="{876A8659-F190-584C-AB20-7BC4F406D43F}" dt="2025-10-21T08:41:47.577" v="128" actId="478"/>
          <ac:grpSpMkLst>
            <pc:docMk/>
            <pc:sldMk cId="1706709192" sldId="279"/>
            <ac:grpSpMk id="11" creationId="{9A005F4A-BE73-8568-DAFF-F6BB260F6956}"/>
          </ac:grpSpMkLst>
        </pc:grpChg>
        <pc:picChg chg="del">
          <ac:chgData name="Ravi, Angela" userId="a1c3b61b-0523-4f83-90ed-f1a2aa11f747" providerId="ADAL" clId="{876A8659-F190-584C-AB20-7BC4F406D43F}" dt="2025-10-21T08:01:02.296" v="7" actId="478"/>
          <ac:picMkLst>
            <pc:docMk/>
            <pc:sldMk cId="1706709192" sldId="279"/>
            <ac:picMk id="4" creationId="{3DA25E5D-0393-3548-918D-4B3BE514DA5A}"/>
          </ac:picMkLst>
        </pc:picChg>
        <pc:picChg chg="add del mod">
          <ac:chgData name="Ravi, Angela" userId="a1c3b61b-0523-4f83-90ed-f1a2aa11f747" providerId="ADAL" clId="{876A8659-F190-584C-AB20-7BC4F406D43F}" dt="2025-10-21T09:32:55.949" v="296" actId="478"/>
          <ac:picMkLst>
            <pc:docMk/>
            <pc:sldMk cId="1706709192" sldId="279"/>
            <ac:picMk id="6" creationId="{9BB38F03-6919-7C7A-4A51-6E8A8B4A019D}"/>
          </ac:picMkLst>
        </pc:picChg>
        <pc:picChg chg="add">
          <ac:chgData name="Ravi, Angela" userId="a1c3b61b-0523-4f83-90ed-f1a2aa11f747" providerId="ADAL" clId="{876A8659-F190-584C-AB20-7BC4F406D43F}" dt="2025-10-21T09:29:48.632" v="239"/>
          <ac:picMkLst>
            <pc:docMk/>
            <pc:sldMk cId="1706709192" sldId="279"/>
            <ac:picMk id="12" creationId="{7A1F1ACA-FF49-336B-4ECF-441429C784FD}"/>
          </ac:picMkLst>
        </pc:picChg>
        <pc:picChg chg="add del mod">
          <ac:chgData name="Ravi, Angela" userId="a1c3b61b-0523-4f83-90ed-f1a2aa11f747" providerId="ADAL" clId="{876A8659-F190-584C-AB20-7BC4F406D43F}" dt="2025-10-21T09:36:10.018" v="352" actId="478"/>
          <ac:picMkLst>
            <pc:docMk/>
            <pc:sldMk cId="1706709192" sldId="279"/>
            <ac:picMk id="14" creationId="{1BEA846B-D63F-1278-1931-A7F6B3EFB5AA}"/>
          </ac:picMkLst>
        </pc:picChg>
        <pc:picChg chg="add del mod">
          <ac:chgData name="Ravi, Angela" userId="a1c3b61b-0523-4f83-90ed-f1a2aa11f747" providerId="ADAL" clId="{876A8659-F190-584C-AB20-7BC4F406D43F}" dt="2025-10-21T09:33:43.529" v="326" actId="478"/>
          <ac:picMkLst>
            <pc:docMk/>
            <pc:sldMk cId="1706709192" sldId="279"/>
            <ac:picMk id="15" creationId="{22CDC1FE-8E9F-6A58-8DA0-B66B87E0F889}"/>
          </ac:picMkLst>
        </pc:picChg>
        <pc:picChg chg="add mod">
          <ac:chgData name="Ravi, Angela" userId="a1c3b61b-0523-4f83-90ed-f1a2aa11f747" providerId="ADAL" clId="{876A8659-F190-584C-AB20-7BC4F406D43F}" dt="2025-10-21T09:33:43.788" v="327"/>
          <ac:picMkLst>
            <pc:docMk/>
            <pc:sldMk cId="1706709192" sldId="279"/>
            <ac:picMk id="16" creationId="{F9A15F0A-3509-B7B9-0361-DBD756D29A43}"/>
          </ac:picMkLst>
        </pc:picChg>
        <pc:picChg chg="add mod">
          <ac:chgData name="Ravi, Angela" userId="a1c3b61b-0523-4f83-90ed-f1a2aa11f747" providerId="ADAL" clId="{876A8659-F190-584C-AB20-7BC4F406D43F}" dt="2025-10-21T10:19:42.609" v="481" actId="208"/>
          <ac:picMkLst>
            <pc:docMk/>
            <pc:sldMk cId="1706709192" sldId="279"/>
            <ac:picMk id="17" creationId="{2CC096B9-50B4-8710-C665-3AD4F216B953}"/>
          </ac:picMkLst>
        </pc:picChg>
        <pc:picChg chg="add mod">
          <ac:chgData name="Ravi, Angela" userId="a1c3b61b-0523-4f83-90ed-f1a2aa11f747" providerId="ADAL" clId="{876A8659-F190-584C-AB20-7BC4F406D43F}" dt="2025-10-21T10:19:55.922" v="486" actId="2085"/>
          <ac:picMkLst>
            <pc:docMk/>
            <pc:sldMk cId="1706709192" sldId="279"/>
            <ac:picMk id="18" creationId="{63D80416-ED98-8DAD-09A7-7BDF82B93978}"/>
          </ac:picMkLst>
        </pc:picChg>
      </pc:sldChg>
      <pc:sldChg chg="addSp delSp modSp mod">
        <pc:chgData name="Ravi, Angela" userId="a1c3b61b-0523-4f83-90ed-f1a2aa11f747" providerId="ADAL" clId="{876A8659-F190-584C-AB20-7BC4F406D43F}" dt="2025-10-21T09:45:01.968" v="426" actId="14100"/>
        <pc:sldMkLst>
          <pc:docMk/>
          <pc:sldMk cId="2252213738" sldId="290"/>
        </pc:sldMkLst>
        <pc:spChg chg="add mod">
          <ac:chgData name="Ravi, Angela" userId="a1c3b61b-0523-4f83-90ed-f1a2aa11f747" providerId="ADAL" clId="{876A8659-F190-584C-AB20-7BC4F406D43F}" dt="2025-10-21T09:44:42.404" v="421" actId="167"/>
          <ac:spMkLst>
            <pc:docMk/>
            <pc:sldMk cId="2252213738" sldId="290"/>
            <ac:spMk id="19" creationId="{D11CCDC7-51AA-38C1-B983-C30A0EECE1A5}"/>
          </ac:spMkLst>
        </pc:spChg>
        <pc:spChg chg="mod">
          <ac:chgData name="Ravi, Angela" userId="a1c3b61b-0523-4f83-90ed-f1a2aa11f747" providerId="ADAL" clId="{876A8659-F190-584C-AB20-7BC4F406D43F}" dt="2025-10-21T09:45:01.968" v="426" actId="14100"/>
          <ac:spMkLst>
            <pc:docMk/>
            <pc:sldMk cId="2252213738" sldId="290"/>
            <ac:spMk id="26" creationId="{94B9DA7A-D86A-4B34-0539-6F2542064E79}"/>
          </ac:spMkLst>
        </pc:spChg>
        <pc:spChg chg="mod">
          <ac:chgData name="Ravi, Angela" userId="a1c3b61b-0523-4f83-90ed-f1a2aa11f747" providerId="ADAL" clId="{876A8659-F190-584C-AB20-7BC4F406D43F}" dt="2025-10-21T09:44:54.675" v="424" actId="207"/>
          <ac:spMkLst>
            <pc:docMk/>
            <pc:sldMk cId="2252213738" sldId="290"/>
            <ac:spMk id="28" creationId="{4EFDBFB5-14DD-052A-44B9-5D67C807FDF7}"/>
          </ac:spMkLst>
        </pc:spChg>
        <pc:grpChg chg="del">
          <ac:chgData name="Ravi, Angela" userId="a1c3b61b-0523-4f83-90ed-f1a2aa11f747" providerId="ADAL" clId="{876A8659-F190-584C-AB20-7BC4F406D43F}" dt="2025-10-21T08:42:15.102" v="139" actId="478"/>
          <ac:grpSpMkLst>
            <pc:docMk/>
            <pc:sldMk cId="2252213738" sldId="290"/>
            <ac:grpSpMk id="14" creationId="{BBA29F7A-5AFF-9396-F300-45F7C7E1B586}"/>
          </ac:grpSpMkLst>
        </pc:grpChg>
        <pc:picChg chg="add del mod">
          <ac:chgData name="Ravi, Angela" userId="a1c3b61b-0523-4f83-90ed-f1a2aa11f747" providerId="ADAL" clId="{876A8659-F190-584C-AB20-7BC4F406D43F}" dt="2025-10-21T09:44:51.713" v="422" actId="478"/>
          <ac:picMkLst>
            <pc:docMk/>
            <pc:sldMk cId="2252213738" sldId="290"/>
            <ac:picMk id="18" creationId="{07358FF9-2F1C-D711-BA8D-E8CE769290EF}"/>
          </ac:picMkLst>
        </pc:picChg>
        <pc:picChg chg="add mod">
          <ac:chgData name="Ravi, Angela" userId="a1c3b61b-0523-4f83-90ed-f1a2aa11f747" providerId="ADAL" clId="{876A8659-F190-584C-AB20-7BC4F406D43F}" dt="2025-10-21T09:44:52.054" v="423"/>
          <ac:picMkLst>
            <pc:docMk/>
            <pc:sldMk cId="2252213738" sldId="290"/>
            <ac:picMk id="20" creationId="{14599356-B17C-3BEC-9069-B49E12E06A45}"/>
          </ac:picMkLst>
        </pc:picChg>
        <pc:picChg chg="del">
          <ac:chgData name="Ravi, Angela" userId="a1c3b61b-0523-4f83-90ed-f1a2aa11f747" providerId="ADAL" clId="{876A8659-F190-584C-AB20-7BC4F406D43F}" dt="2025-10-21T08:35:09.091" v="116" actId="478"/>
          <ac:picMkLst>
            <pc:docMk/>
            <pc:sldMk cId="2252213738" sldId="290"/>
            <ac:picMk id="27" creationId="{E241F3FD-34AA-4AED-FE55-4AEB853A82D5}"/>
          </ac:picMkLst>
        </pc:picChg>
      </pc:sldChg>
      <pc:sldChg chg="addSp delSp modSp mod">
        <pc:chgData name="Ravi, Angela" userId="a1c3b61b-0523-4f83-90ed-f1a2aa11f747" providerId="ADAL" clId="{876A8659-F190-584C-AB20-7BC4F406D43F}" dt="2025-10-21T10:28:41.391" v="556" actId="1076"/>
        <pc:sldMkLst>
          <pc:docMk/>
          <pc:sldMk cId="1624906254" sldId="291"/>
        </pc:sldMkLst>
        <pc:spChg chg="add mod">
          <ac:chgData name="Ravi, Angela" userId="a1c3b61b-0523-4f83-90ed-f1a2aa11f747" providerId="ADAL" clId="{876A8659-F190-584C-AB20-7BC4F406D43F}" dt="2025-10-21T08:01:23.826" v="19" actId="167"/>
          <ac:spMkLst>
            <pc:docMk/>
            <pc:sldMk cId="1624906254" sldId="291"/>
            <ac:spMk id="2" creationId="{C874E168-FF6A-6629-3D37-79480F8F0F7E}"/>
          </ac:spMkLst>
        </pc:spChg>
        <pc:spChg chg="del">
          <ac:chgData name="Ravi, Angela" userId="a1c3b61b-0523-4f83-90ed-f1a2aa11f747" providerId="ADAL" clId="{876A8659-F190-584C-AB20-7BC4F406D43F}" dt="2025-10-21T10:22:21.615" v="520" actId="478"/>
          <ac:spMkLst>
            <pc:docMk/>
            <pc:sldMk cId="1624906254" sldId="291"/>
            <ac:spMk id="6" creationId="{AAFFF317-7014-B219-F804-1D2376FA355B}"/>
          </ac:spMkLst>
        </pc:spChg>
        <pc:spChg chg="mod">
          <ac:chgData name="Ravi, Angela" userId="a1c3b61b-0523-4f83-90ed-f1a2aa11f747" providerId="ADAL" clId="{876A8659-F190-584C-AB20-7BC4F406D43F}" dt="2025-10-21T09:36:47.839" v="354" actId="20577"/>
          <ac:spMkLst>
            <pc:docMk/>
            <pc:sldMk cId="1624906254" sldId="291"/>
            <ac:spMk id="7" creationId="{0FDFD158-C5DD-138B-8C2B-144279F9B9FA}"/>
          </ac:spMkLst>
        </pc:spChg>
        <pc:spChg chg="mod">
          <ac:chgData name="Ravi, Angela" userId="a1c3b61b-0523-4f83-90ed-f1a2aa11f747" providerId="ADAL" clId="{876A8659-F190-584C-AB20-7BC4F406D43F}" dt="2025-10-21T10:28:41.391" v="556" actId="1076"/>
          <ac:spMkLst>
            <pc:docMk/>
            <pc:sldMk cId="1624906254" sldId="291"/>
            <ac:spMk id="11" creationId="{9E68E061-B0AA-7310-1423-2EA913E2FF72}"/>
          </ac:spMkLst>
        </pc:spChg>
        <pc:spChg chg="add mod">
          <ac:chgData name="Ravi, Angela" userId="a1c3b61b-0523-4f83-90ed-f1a2aa11f747" providerId="ADAL" clId="{876A8659-F190-584C-AB20-7BC4F406D43F}" dt="2025-10-21T10:22:21.857" v="521"/>
          <ac:spMkLst>
            <pc:docMk/>
            <pc:sldMk cId="1624906254" sldId="291"/>
            <ac:spMk id="12" creationId="{1DE28E8C-D1E8-AA0C-808C-2C2F24C09E12}"/>
          </ac:spMkLst>
        </pc:spChg>
        <pc:picChg chg="add mod">
          <ac:chgData name="Ravi, Angela" userId="a1c3b61b-0523-4f83-90ed-f1a2aa11f747" providerId="ADAL" clId="{876A8659-F190-584C-AB20-7BC4F406D43F}" dt="2025-10-21T09:32:21.603" v="286" actId="1076"/>
          <ac:picMkLst>
            <pc:docMk/>
            <pc:sldMk cId="1624906254" sldId="291"/>
            <ac:picMk id="3" creationId="{C46541F8-0079-9575-E168-C359DAC79634}"/>
          </ac:picMkLst>
        </pc:picChg>
        <pc:picChg chg="del">
          <ac:chgData name="Ravi, Angela" userId="a1c3b61b-0523-4f83-90ed-f1a2aa11f747" providerId="ADAL" clId="{876A8659-F190-584C-AB20-7BC4F406D43F}" dt="2025-10-21T08:01:15.985" v="15" actId="478"/>
          <ac:picMkLst>
            <pc:docMk/>
            <pc:sldMk cId="1624906254" sldId="291"/>
            <ac:picMk id="4" creationId="{E490B061-7A43-E8AB-ED5E-E1D4241C67A0}"/>
          </ac:picMkLst>
        </pc:picChg>
        <pc:picChg chg="del">
          <ac:chgData name="Ravi, Angela" userId="a1c3b61b-0523-4f83-90ed-f1a2aa11f747" providerId="ADAL" clId="{876A8659-F190-584C-AB20-7BC4F406D43F}" dt="2025-10-21T09:32:12.504" v="282" actId="478"/>
          <ac:picMkLst>
            <pc:docMk/>
            <pc:sldMk cId="1624906254" sldId="291"/>
            <ac:picMk id="5" creationId="{4869D601-204A-902B-94CE-BE0E140975D8}"/>
          </ac:picMkLst>
        </pc:picChg>
        <pc:picChg chg="del">
          <ac:chgData name="Ravi, Angela" userId="a1c3b61b-0523-4f83-90ed-f1a2aa11f747" providerId="ADAL" clId="{876A8659-F190-584C-AB20-7BC4F406D43F}" dt="2025-10-21T08:01:17.593" v="16" actId="478"/>
          <ac:picMkLst>
            <pc:docMk/>
            <pc:sldMk cId="1624906254" sldId="291"/>
            <ac:picMk id="8" creationId="{FC5A291A-058D-1B67-6553-31D224525136}"/>
          </ac:picMkLst>
        </pc:picChg>
        <pc:picChg chg="del">
          <ac:chgData name="Ravi, Angela" userId="a1c3b61b-0523-4f83-90ed-f1a2aa11f747" providerId="ADAL" clId="{876A8659-F190-584C-AB20-7BC4F406D43F}" dt="2025-10-21T08:01:20.193" v="17" actId="478"/>
          <ac:picMkLst>
            <pc:docMk/>
            <pc:sldMk cId="1624906254" sldId="291"/>
            <ac:picMk id="9" creationId="{E7DA0789-0037-9074-8A54-1F50984A737F}"/>
          </ac:picMkLst>
        </pc:picChg>
        <pc:picChg chg="add del mod">
          <ac:chgData name="Ravi, Angela" userId="a1c3b61b-0523-4f83-90ed-f1a2aa11f747" providerId="ADAL" clId="{876A8659-F190-584C-AB20-7BC4F406D43F}" dt="2025-10-21T09:33:41.512" v="325" actId="21"/>
          <ac:picMkLst>
            <pc:docMk/>
            <pc:sldMk cId="1624906254" sldId="291"/>
            <ac:picMk id="10" creationId="{F6BF200A-BB71-49AB-460B-E3EDFA59BC04}"/>
          </ac:picMkLst>
        </pc:picChg>
        <pc:picChg chg="add mod">
          <ac:chgData name="Ravi, Angela" userId="a1c3b61b-0523-4f83-90ed-f1a2aa11f747" providerId="ADAL" clId="{876A8659-F190-584C-AB20-7BC4F406D43F}" dt="2025-10-21T10:22:21.857" v="521"/>
          <ac:picMkLst>
            <pc:docMk/>
            <pc:sldMk cId="1624906254" sldId="291"/>
            <ac:picMk id="13" creationId="{3AA5A335-0AB3-2BE0-F005-A5C561732A05}"/>
          </ac:picMkLst>
        </pc:picChg>
      </pc:sldChg>
      <pc:sldChg chg="addSp delSp modSp mod">
        <pc:chgData name="Ravi, Angela" userId="a1c3b61b-0523-4f83-90ed-f1a2aa11f747" providerId="ADAL" clId="{876A8659-F190-584C-AB20-7BC4F406D43F}" dt="2025-10-21T10:23:11.236" v="528" actId="1076"/>
        <pc:sldMkLst>
          <pc:docMk/>
          <pc:sldMk cId="695320068" sldId="293"/>
        </pc:sldMkLst>
        <pc:spChg chg="add mod">
          <ac:chgData name="Ravi, Angela" userId="a1c3b61b-0523-4f83-90ed-f1a2aa11f747" providerId="ADAL" clId="{876A8659-F190-584C-AB20-7BC4F406D43F}" dt="2025-10-21T08:01:54.723" v="35" actId="167"/>
          <ac:spMkLst>
            <pc:docMk/>
            <pc:sldMk cId="695320068" sldId="293"/>
            <ac:spMk id="2" creationId="{7348893A-9776-5B40-AA52-52FA7EAFE0C3}"/>
          </ac:spMkLst>
        </pc:spChg>
        <pc:spChg chg="mod">
          <ac:chgData name="Ravi, Angela" userId="a1c3b61b-0523-4f83-90ed-f1a2aa11f747" providerId="ADAL" clId="{876A8659-F190-584C-AB20-7BC4F406D43F}" dt="2025-10-21T10:23:11.236" v="528" actId="1076"/>
          <ac:spMkLst>
            <pc:docMk/>
            <pc:sldMk cId="695320068" sldId="293"/>
            <ac:spMk id="20" creationId="{36BABAA5-83D8-7250-C160-35CBEE630373}"/>
          </ac:spMkLst>
        </pc:spChg>
        <pc:spChg chg="mod">
          <ac:chgData name="Ravi, Angela" userId="a1c3b61b-0523-4f83-90ed-f1a2aa11f747" providerId="ADAL" clId="{876A8659-F190-584C-AB20-7BC4F406D43F}" dt="2025-10-21T10:23:11.236" v="528" actId="1076"/>
          <ac:spMkLst>
            <pc:docMk/>
            <pc:sldMk cId="695320068" sldId="293"/>
            <ac:spMk id="22" creationId="{CB466A95-9EF4-61AA-BD72-9EF80C88CF05}"/>
          </ac:spMkLst>
        </pc:spChg>
        <pc:picChg chg="add mod">
          <ac:chgData name="Ravi, Angela" userId="a1c3b61b-0523-4f83-90ed-f1a2aa11f747" providerId="ADAL" clId="{876A8659-F190-584C-AB20-7BC4F406D43F}" dt="2025-10-21T09:32:30.878" v="290"/>
          <ac:picMkLst>
            <pc:docMk/>
            <pc:sldMk cId="695320068" sldId="293"/>
            <ac:picMk id="3" creationId="{3BD3F10C-FA9A-FB5D-B612-7CFBD3D129CB}"/>
          </ac:picMkLst>
        </pc:picChg>
        <pc:picChg chg="add mod">
          <ac:chgData name="Ravi, Angela" userId="a1c3b61b-0523-4f83-90ed-f1a2aa11f747" providerId="ADAL" clId="{876A8659-F190-584C-AB20-7BC4F406D43F}" dt="2025-10-21T10:23:11.236" v="528" actId="1076"/>
          <ac:picMkLst>
            <pc:docMk/>
            <pc:sldMk cId="695320068" sldId="293"/>
            <ac:picMk id="4" creationId="{E6A49888-FF75-870A-FF9D-B7B6A00FD19D}"/>
          </ac:picMkLst>
        </pc:picChg>
        <pc:picChg chg="del">
          <ac:chgData name="Ravi, Angela" userId="a1c3b61b-0523-4f83-90ed-f1a2aa11f747" providerId="ADAL" clId="{876A8659-F190-584C-AB20-7BC4F406D43F}" dt="2025-10-21T08:01:51.195" v="33" actId="478"/>
          <ac:picMkLst>
            <pc:docMk/>
            <pc:sldMk cId="695320068" sldId="293"/>
            <ac:picMk id="19" creationId="{A5CB3157-B16D-3817-5173-66F8DD1466E3}"/>
          </ac:picMkLst>
        </pc:picChg>
        <pc:picChg chg="del">
          <ac:chgData name="Ravi, Angela" userId="a1c3b61b-0523-4f83-90ed-f1a2aa11f747" providerId="ADAL" clId="{876A8659-F190-584C-AB20-7BC4F406D43F}" dt="2025-10-21T09:32:30.510" v="289" actId="478"/>
          <ac:picMkLst>
            <pc:docMk/>
            <pc:sldMk cId="695320068" sldId="293"/>
            <ac:picMk id="21" creationId="{C8537505-C5D6-00CB-A384-6E275325AF2A}"/>
          </ac:picMkLst>
        </pc:picChg>
        <pc:picChg chg="del">
          <ac:chgData name="Ravi, Angela" userId="a1c3b61b-0523-4f83-90ed-f1a2aa11f747" providerId="ADAL" clId="{876A8659-F190-584C-AB20-7BC4F406D43F}" dt="2025-10-21T10:21:05.233" v="497" actId="478"/>
          <ac:picMkLst>
            <pc:docMk/>
            <pc:sldMk cId="695320068" sldId="293"/>
            <ac:picMk id="23" creationId="{ACED1BF5-FE93-BCEB-7329-A02BA5F4E948}"/>
          </ac:picMkLst>
        </pc:picChg>
      </pc:sldChg>
      <pc:sldChg chg="addSp delSp modSp mod">
        <pc:chgData name="Ravi, Angela" userId="a1c3b61b-0523-4f83-90ed-f1a2aa11f747" providerId="ADAL" clId="{876A8659-F190-584C-AB20-7BC4F406D43F}" dt="2025-10-21T10:21:35.353" v="507" actId="1076"/>
        <pc:sldMkLst>
          <pc:docMk/>
          <pc:sldMk cId="3112269912" sldId="295"/>
        </pc:sldMkLst>
        <pc:spChg chg="add mod">
          <ac:chgData name="Ravi, Angela" userId="a1c3b61b-0523-4f83-90ed-f1a2aa11f747" providerId="ADAL" clId="{876A8659-F190-584C-AB20-7BC4F406D43F}" dt="2025-10-21T08:01:40.270" v="28" actId="167"/>
          <ac:spMkLst>
            <pc:docMk/>
            <pc:sldMk cId="3112269912" sldId="295"/>
            <ac:spMk id="2" creationId="{4E8AC745-6B96-1DA5-4A1A-ED3818287C54}"/>
          </ac:spMkLst>
        </pc:spChg>
        <pc:spChg chg="mod">
          <ac:chgData name="Ravi, Angela" userId="a1c3b61b-0523-4f83-90ed-f1a2aa11f747" providerId="ADAL" clId="{876A8659-F190-584C-AB20-7BC4F406D43F}" dt="2025-10-21T10:21:22.328" v="504" actId="207"/>
          <ac:spMkLst>
            <pc:docMk/>
            <pc:sldMk cId="3112269912" sldId="295"/>
            <ac:spMk id="10" creationId="{ACD71ED0-3A85-D9CE-EC82-BAA4586076B5}"/>
          </ac:spMkLst>
        </pc:spChg>
        <pc:spChg chg="mod">
          <ac:chgData name="Ravi, Angela" userId="a1c3b61b-0523-4f83-90ed-f1a2aa11f747" providerId="ADAL" clId="{876A8659-F190-584C-AB20-7BC4F406D43F}" dt="2025-10-21T10:21:26.105" v="505" actId="207"/>
          <ac:spMkLst>
            <pc:docMk/>
            <pc:sldMk cId="3112269912" sldId="295"/>
            <ac:spMk id="11" creationId="{9DAE3D4B-4901-B94A-8E8C-6DAF82E063ED}"/>
          </ac:spMkLst>
        </pc:spChg>
        <pc:picChg chg="add mod">
          <ac:chgData name="Ravi, Angela" userId="a1c3b61b-0523-4f83-90ed-f1a2aa11f747" providerId="ADAL" clId="{876A8659-F190-584C-AB20-7BC4F406D43F}" dt="2025-10-21T09:32:26.429" v="287"/>
          <ac:picMkLst>
            <pc:docMk/>
            <pc:sldMk cId="3112269912" sldId="295"/>
            <ac:picMk id="3" creationId="{65C9AD00-0F0F-20AD-AC4F-AC4E37239645}"/>
          </ac:picMkLst>
        </pc:picChg>
        <pc:picChg chg="add mod">
          <ac:chgData name="Ravi, Angela" userId="a1c3b61b-0523-4f83-90ed-f1a2aa11f747" providerId="ADAL" clId="{876A8659-F190-584C-AB20-7BC4F406D43F}" dt="2025-10-21T10:21:35.353" v="507" actId="1076"/>
          <ac:picMkLst>
            <pc:docMk/>
            <pc:sldMk cId="3112269912" sldId="295"/>
            <ac:picMk id="4" creationId="{1D0C8A04-2208-89F2-5014-59E1B69CECBE}"/>
          </ac:picMkLst>
        </pc:picChg>
        <pc:picChg chg="add del">
          <ac:chgData name="Ravi, Angela" userId="a1c3b61b-0523-4f83-90ed-f1a2aa11f747" providerId="ADAL" clId="{876A8659-F190-584C-AB20-7BC4F406D43F}" dt="2025-10-21T08:01:37.081" v="26" actId="478"/>
          <ac:picMkLst>
            <pc:docMk/>
            <pc:sldMk cId="3112269912" sldId="295"/>
            <ac:picMk id="12" creationId="{E0681E5B-A6FA-3ED6-30FE-207D2950FADC}"/>
          </ac:picMkLst>
        </pc:picChg>
        <pc:picChg chg="add del">
          <ac:chgData name="Ravi, Angela" userId="a1c3b61b-0523-4f83-90ed-f1a2aa11f747" providerId="ADAL" clId="{876A8659-F190-584C-AB20-7BC4F406D43F}" dt="2025-10-21T10:21:18.719" v="502" actId="478"/>
          <ac:picMkLst>
            <pc:docMk/>
            <pc:sldMk cId="3112269912" sldId="295"/>
            <ac:picMk id="13" creationId="{FC3F7D56-BAB8-DF6E-6631-B568B3752ED3}"/>
          </ac:picMkLst>
        </pc:picChg>
      </pc:sldChg>
      <pc:sldChg chg="addSp delSp modSp mod">
        <pc:chgData name="Ravi, Angela" userId="a1c3b61b-0523-4f83-90ed-f1a2aa11f747" providerId="ADAL" clId="{876A8659-F190-584C-AB20-7BC4F406D43F}" dt="2025-10-21T10:21:40.031" v="509"/>
        <pc:sldMkLst>
          <pc:docMk/>
          <pc:sldMk cId="1824949431" sldId="296"/>
        </pc:sldMkLst>
        <pc:spChg chg="del">
          <ac:chgData name="Ravi, Angela" userId="a1c3b61b-0523-4f83-90ed-f1a2aa11f747" providerId="ADAL" clId="{876A8659-F190-584C-AB20-7BC4F406D43F}" dt="2025-10-21T10:21:39.748" v="508" actId="478"/>
          <ac:spMkLst>
            <pc:docMk/>
            <pc:sldMk cId="1824949431" sldId="296"/>
            <ac:spMk id="3" creationId="{64A5FEB8-E8DF-4CE2-2414-F28348BF8D54}"/>
          </ac:spMkLst>
        </pc:spChg>
        <pc:spChg chg="mod">
          <ac:chgData name="Ravi, Angela" userId="a1c3b61b-0523-4f83-90ed-f1a2aa11f747" providerId="ADAL" clId="{876A8659-F190-584C-AB20-7BC4F406D43F}" dt="2025-10-21T10:21:30.208" v="506" actId="207"/>
          <ac:spMkLst>
            <pc:docMk/>
            <pc:sldMk cId="1824949431" sldId="296"/>
            <ac:spMk id="4" creationId="{D237E2E2-A344-65EE-8F82-3204CE033D9B}"/>
          </ac:spMkLst>
        </pc:spChg>
        <pc:spChg chg="add mod">
          <ac:chgData name="Ravi, Angela" userId="a1c3b61b-0523-4f83-90ed-f1a2aa11f747" providerId="ADAL" clId="{876A8659-F190-584C-AB20-7BC4F406D43F}" dt="2025-10-21T08:01:48.245" v="32" actId="167"/>
          <ac:spMkLst>
            <pc:docMk/>
            <pc:sldMk cId="1824949431" sldId="296"/>
            <ac:spMk id="6" creationId="{98AB0DB3-7F49-C7E1-0E42-726FDE12248F}"/>
          </ac:spMkLst>
        </pc:spChg>
        <pc:spChg chg="add mod">
          <ac:chgData name="Ravi, Angela" userId="a1c3b61b-0523-4f83-90ed-f1a2aa11f747" providerId="ADAL" clId="{876A8659-F190-584C-AB20-7BC4F406D43F}" dt="2025-10-21T10:21:40.031" v="509"/>
          <ac:spMkLst>
            <pc:docMk/>
            <pc:sldMk cId="1824949431" sldId="296"/>
            <ac:spMk id="12" creationId="{61645E46-0C81-B808-C762-484A7EFECAF7}"/>
          </ac:spMkLst>
        </pc:spChg>
        <pc:picChg chg="del">
          <ac:chgData name="Ravi, Angela" userId="a1c3b61b-0523-4f83-90ed-f1a2aa11f747" providerId="ADAL" clId="{876A8659-F190-584C-AB20-7BC4F406D43F}" dt="2025-10-21T08:01:44.463" v="29" actId="478"/>
          <ac:picMkLst>
            <pc:docMk/>
            <pc:sldMk cId="1824949431" sldId="296"/>
            <ac:picMk id="2" creationId="{4087CA8E-83E9-5519-AE7A-899E9C72547B}"/>
          </ac:picMkLst>
        </pc:picChg>
        <pc:picChg chg="del">
          <ac:chgData name="Ravi, Angela" userId="a1c3b61b-0523-4f83-90ed-f1a2aa11f747" providerId="ADAL" clId="{876A8659-F190-584C-AB20-7BC4F406D43F}" dt="2025-10-21T10:21:10.004" v="499" actId="478"/>
          <ac:picMkLst>
            <pc:docMk/>
            <pc:sldMk cId="1824949431" sldId="296"/>
            <ac:picMk id="5" creationId="{87E6B092-8D43-579E-656C-C027029FC1AA}"/>
          </ac:picMkLst>
        </pc:picChg>
        <pc:picChg chg="del">
          <ac:chgData name="Ravi, Angela" userId="a1c3b61b-0523-4f83-90ed-f1a2aa11f747" providerId="ADAL" clId="{876A8659-F190-584C-AB20-7BC4F406D43F}" dt="2025-10-21T08:01:45.331" v="30" actId="478"/>
          <ac:picMkLst>
            <pc:docMk/>
            <pc:sldMk cId="1824949431" sldId="296"/>
            <ac:picMk id="7" creationId="{60C01F35-82D7-59AD-BEBE-FBEC755D9EB0}"/>
          </ac:picMkLst>
        </pc:picChg>
        <pc:picChg chg="add mod">
          <ac:chgData name="Ravi, Angela" userId="a1c3b61b-0523-4f83-90ed-f1a2aa11f747" providerId="ADAL" clId="{876A8659-F190-584C-AB20-7BC4F406D43F}" dt="2025-10-21T09:32:28.257" v="288"/>
          <ac:picMkLst>
            <pc:docMk/>
            <pc:sldMk cId="1824949431" sldId="296"/>
            <ac:picMk id="10" creationId="{D1EF0F85-6462-BF2A-081A-362A380D4B02}"/>
          </ac:picMkLst>
        </pc:picChg>
        <pc:picChg chg="add del mod">
          <ac:chgData name="Ravi, Angela" userId="a1c3b61b-0523-4f83-90ed-f1a2aa11f747" providerId="ADAL" clId="{876A8659-F190-584C-AB20-7BC4F406D43F}" dt="2025-10-21T10:21:39.748" v="508" actId="478"/>
          <ac:picMkLst>
            <pc:docMk/>
            <pc:sldMk cId="1824949431" sldId="296"/>
            <ac:picMk id="11" creationId="{4D550EBE-9A0D-002A-B106-70A28A4D2DAB}"/>
          </ac:picMkLst>
        </pc:picChg>
        <pc:picChg chg="add mod">
          <ac:chgData name="Ravi, Angela" userId="a1c3b61b-0523-4f83-90ed-f1a2aa11f747" providerId="ADAL" clId="{876A8659-F190-584C-AB20-7BC4F406D43F}" dt="2025-10-21T10:21:40.031" v="509"/>
          <ac:picMkLst>
            <pc:docMk/>
            <pc:sldMk cId="1824949431" sldId="296"/>
            <ac:picMk id="13" creationId="{34168A0C-4521-236F-3C28-64D058C27275}"/>
          </ac:picMkLst>
        </pc:picChg>
      </pc:sldChg>
      <pc:sldChg chg="addSp delSp modSp mod">
        <pc:chgData name="Ravi, Angela" userId="a1c3b61b-0523-4f83-90ed-f1a2aa11f747" providerId="ADAL" clId="{876A8659-F190-584C-AB20-7BC4F406D43F}" dt="2025-10-21T10:20:58.034" v="496" actId="1076"/>
        <pc:sldMkLst>
          <pc:docMk/>
          <pc:sldMk cId="1283937056" sldId="297"/>
        </pc:sldMkLst>
        <pc:spChg chg="mod">
          <ac:chgData name="Ravi, Angela" userId="a1c3b61b-0523-4f83-90ed-f1a2aa11f747" providerId="ADAL" clId="{876A8659-F190-584C-AB20-7BC4F406D43F}" dt="2025-10-21T09:37:14.632" v="363"/>
          <ac:spMkLst>
            <pc:docMk/>
            <pc:sldMk cId="1283937056" sldId="297"/>
            <ac:spMk id="4" creationId="{49889424-96AB-4150-0881-D5762C380723}"/>
          </ac:spMkLst>
        </pc:spChg>
        <pc:picChg chg="del">
          <ac:chgData name="Ravi, Angela" userId="a1c3b61b-0523-4f83-90ed-f1a2aa11f747" providerId="ADAL" clId="{876A8659-F190-584C-AB20-7BC4F406D43F}" dt="2025-10-21T09:33:53.056" v="330" actId="478"/>
          <ac:picMkLst>
            <pc:docMk/>
            <pc:sldMk cId="1283937056" sldId="297"/>
            <ac:picMk id="2" creationId="{4B9397FE-641E-D4B0-F288-6E319BFB4A1E}"/>
          </ac:picMkLst>
        </pc:picChg>
        <pc:picChg chg="del">
          <ac:chgData name="Ravi, Angela" userId="a1c3b61b-0523-4f83-90ed-f1a2aa11f747" providerId="ADAL" clId="{876A8659-F190-584C-AB20-7BC4F406D43F}" dt="2025-10-21T10:20:51.477" v="492" actId="478"/>
          <ac:picMkLst>
            <pc:docMk/>
            <pc:sldMk cId="1283937056" sldId="297"/>
            <ac:picMk id="5" creationId="{FC07A442-0509-D7FD-A86F-6D4892FB7644}"/>
          </ac:picMkLst>
        </pc:picChg>
        <pc:picChg chg="add mod">
          <ac:chgData name="Ravi, Angela" userId="a1c3b61b-0523-4f83-90ed-f1a2aa11f747" providerId="ADAL" clId="{876A8659-F190-584C-AB20-7BC4F406D43F}" dt="2025-10-21T09:33:53.299" v="331"/>
          <ac:picMkLst>
            <pc:docMk/>
            <pc:sldMk cId="1283937056" sldId="297"/>
            <ac:picMk id="6" creationId="{F5BA3CDD-42A3-4951-F618-676DA3C7B090}"/>
          </ac:picMkLst>
        </pc:picChg>
        <pc:picChg chg="add mod">
          <ac:chgData name="Ravi, Angela" userId="a1c3b61b-0523-4f83-90ed-f1a2aa11f747" providerId="ADAL" clId="{876A8659-F190-584C-AB20-7BC4F406D43F}" dt="2025-10-21T10:20:58.034" v="496" actId="1076"/>
          <ac:picMkLst>
            <pc:docMk/>
            <pc:sldMk cId="1283937056" sldId="297"/>
            <ac:picMk id="7" creationId="{80C533DD-4E3B-A57E-DC59-B79C1F93C2A8}"/>
          </ac:picMkLst>
        </pc:picChg>
      </pc:sldChg>
      <pc:sldChg chg="addSp delSp modSp mod">
        <pc:chgData name="Ravi, Angela" userId="a1c3b61b-0523-4f83-90ed-f1a2aa11f747" providerId="ADAL" clId="{876A8659-F190-584C-AB20-7BC4F406D43F}" dt="2025-10-21T10:22:13.612" v="519" actId="2085"/>
        <pc:sldMkLst>
          <pc:docMk/>
          <pc:sldMk cId="3026064290" sldId="298"/>
        </pc:sldMkLst>
        <pc:spChg chg="del mod">
          <ac:chgData name="Ravi, Angela" userId="a1c3b61b-0523-4f83-90ed-f1a2aa11f747" providerId="ADAL" clId="{876A8659-F190-584C-AB20-7BC4F406D43F}" dt="2025-10-21T10:22:00.683" v="513" actId="478"/>
          <ac:spMkLst>
            <pc:docMk/>
            <pc:sldMk cId="3026064290" sldId="298"/>
            <ac:spMk id="4" creationId="{DAA2007F-3F09-3F0E-15BD-282AB857371D}"/>
          </ac:spMkLst>
        </pc:spChg>
        <pc:spChg chg="mod">
          <ac:chgData name="Ravi, Angela" userId="a1c3b61b-0523-4f83-90ed-f1a2aa11f747" providerId="ADAL" clId="{876A8659-F190-584C-AB20-7BC4F406D43F}" dt="2025-10-21T09:36:53.493" v="356" actId="20577"/>
          <ac:spMkLst>
            <pc:docMk/>
            <pc:sldMk cId="3026064290" sldId="298"/>
            <ac:spMk id="5" creationId="{343131A0-BBDC-ABB0-FB8C-93A1FEE5CE0D}"/>
          </ac:spMkLst>
        </pc:spChg>
        <pc:spChg chg="add mod">
          <ac:chgData name="Ravi, Angela" userId="a1c3b61b-0523-4f83-90ed-f1a2aa11f747" providerId="ADAL" clId="{876A8659-F190-584C-AB20-7BC4F406D43F}" dt="2025-10-21T10:21:54.506" v="511"/>
          <ac:spMkLst>
            <pc:docMk/>
            <pc:sldMk cId="3026064290" sldId="298"/>
            <ac:spMk id="8" creationId="{8672115F-DACB-1B19-4036-2A3764B5D881}"/>
          </ac:spMkLst>
        </pc:spChg>
        <pc:spChg chg="add mod">
          <ac:chgData name="Ravi, Angela" userId="a1c3b61b-0523-4f83-90ed-f1a2aa11f747" providerId="ADAL" clId="{876A8659-F190-584C-AB20-7BC4F406D43F}" dt="2025-10-21T10:22:04.143" v="515" actId="207"/>
          <ac:spMkLst>
            <pc:docMk/>
            <pc:sldMk cId="3026064290" sldId="298"/>
            <ac:spMk id="10" creationId="{0D4D85A5-1A3A-E8FA-A667-6877B8A7DA48}"/>
          </ac:spMkLst>
        </pc:spChg>
        <pc:picChg chg="del">
          <ac:chgData name="Ravi, Angela" userId="a1c3b61b-0523-4f83-90ed-f1a2aa11f747" providerId="ADAL" clId="{876A8659-F190-584C-AB20-7BC4F406D43F}" dt="2025-10-21T08:01:28.391" v="20" actId="478"/>
          <ac:picMkLst>
            <pc:docMk/>
            <pc:sldMk cId="3026064290" sldId="298"/>
            <ac:picMk id="2" creationId="{1A5BC864-4DA6-C896-E436-37DD1D423258}"/>
          </ac:picMkLst>
        </pc:picChg>
        <pc:picChg chg="del">
          <ac:chgData name="Ravi, Angela" userId="a1c3b61b-0523-4f83-90ed-f1a2aa11f747" providerId="ADAL" clId="{876A8659-F190-584C-AB20-7BC4F406D43F}" dt="2025-10-21T09:33:48.105" v="328" actId="478"/>
          <ac:picMkLst>
            <pc:docMk/>
            <pc:sldMk cId="3026064290" sldId="298"/>
            <ac:picMk id="3" creationId="{E593CF10-2F79-92E2-594C-97F86804478F}"/>
          </ac:picMkLst>
        </pc:picChg>
        <pc:picChg chg="del">
          <ac:chgData name="Ravi, Angela" userId="a1c3b61b-0523-4f83-90ed-f1a2aa11f747" providerId="ADAL" clId="{876A8659-F190-584C-AB20-7BC4F406D43F}" dt="2025-10-21T08:01:29.186" v="21" actId="478"/>
          <ac:picMkLst>
            <pc:docMk/>
            <pc:sldMk cId="3026064290" sldId="298"/>
            <ac:picMk id="6" creationId="{1C819A5B-B116-DBE5-E8B3-FDB4A2B4746E}"/>
          </ac:picMkLst>
        </pc:picChg>
        <pc:picChg chg="add mod">
          <ac:chgData name="Ravi, Angela" userId="a1c3b61b-0523-4f83-90ed-f1a2aa11f747" providerId="ADAL" clId="{876A8659-F190-584C-AB20-7BC4F406D43F}" dt="2025-10-21T09:33:48.360" v="329"/>
          <ac:picMkLst>
            <pc:docMk/>
            <pc:sldMk cId="3026064290" sldId="298"/>
            <ac:picMk id="7" creationId="{340476A0-7F60-2ADF-EDD6-6D2EDB8F91BD}"/>
          </ac:picMkLst>
        </pc:picChg>
        <pc:picChg chg="add mod">
          <ac:chgData name="Ravi, Angela" userId="a1c3b61b-0523-4f83-90ed-f1a2aa11f747" providerId="ADAL" clId="{876A8659-F190-584C-AB20-7BC4F406D43F}" dt="2025-10-21T10:21:54.506" v="511"/>
          <ac:picMkLst>
            <pc:docMk/>
            <pc:sldMk cId="3026064290" sldId="298"/>
            <ac:picMk id="9" creationId="{12F0C331-21CF-6623-497D-38AE21A892AE}"/>
          </ac:picMkLst>
        </pc:picChg>
        <pc:picChg chg="add mod">
          <ac:chgData name="Ravi, Angela" userId="a1c3b61b-0523-4f83-90ed-f1a2aa11f747" providerId="ADAL" clId="{876A8659-F190-584C-AB20-7BC4F406D43F}" dt="2025-10-21T10:22:13.612" v="519" actId="2085"/>
          <ac:picMkLst>
            <pc:docMk/>
            <pc:sldMk cId="3026064290" sldId="298"/>
            <ac:picMk id="12" creationId="{1C81B24B-8401-EC9C-1828-EB8BBB577BF1}"/>
          </ac:picMkLst>
        </pc:picChg>
      </pc:sldChg>
      <pc:sldChg chg="addSp delSp modSp mod">
        <pc:chgData name="Ravi, Angela" userId="a1c3b61b-0523-4f83-90ed-f1a2aa11f747" providerId="ADAL" clId="{876A8659-F190-584C-AB20-7BC4F406D43F}" dt="2025-10-21T09:34:21.421" v="341"/>
        <pc:sldMkLst>
          <pc:docMk/>
          <pc:sldMk cId="1410280776" sldId="300"/>
        </pc:sldMkLst>
        <pc:spChg chg="add del mod">
          <ac:chgData name="Ravi, Angela" userId="a1c3b61b-0523-4f83-90ed-f1a2aa11f747" providerId="ADAL" clId="{876A8659-F190-584C-AB20-7BC4F406D43F}" dt="2025-10-21T08:02:23.403" v="50" actId="478"/>
          <ac:spMkLst>
            <pc:docMk/>
            <pc:sldMk cId="1410280776" sldId="300"/>
            <ac:spMk id="8" creationId="{93A8EA07-356F-4E3A-172E-FF4C8EBA45CB}"/>
          </ac:spMkLst>
        </pc:spChg>
        <pc:spChg chg="mod">
          <ac:chgData name="Ravi, Angela" userId="a1c3b61b-0523-4f83-90ed-f1a2aa11f747" providerId="ADAL" clId="{876A8659-F190-584C-AB20-7BC4F406D43F}" dt="2025-10-21T09:21:32.859" v="178" actId="20577"/>
          <ac:spMkLst>
            <pc:docMk/>
            <pc:sldMk cId="1410280776" sldId="300"/>
            <ac:spMk id="18" creationId="{09BC7B81-3ED9-C06B-FDE7-7EFAD03A752C}"/>
          </ac:spMkLst>
        </pc:spChg>
        <pc:spChg chg="mod">
          <ac:chgData name="Ravi, Angela" userId="a1c3b61b-0523-4f83-90ed-f1a2aa11f747" providerId="ADAL" clId="{876A8659-F190-584C-AB20-7BC4F406D43F}" dt="2025-10-21T09:22:16.845" v="202" actId="207"/>
          <ac:spMkLst>
            <pc:docMk/>
            <pc:sldMk cId="1410280776" sldId="300"/>
            <ac:spMk id="19" creationId="{2CD28FC0-9E6F-60EA-6257-71BA758842CB}"/>
          </ac:spMkLst>
        </pc:spChg>
        <pc:spChg chg="mod">
          <ac:chgData name="Ravi, Angela" userId="a1c3b61b-0523-4f83-90ed-f1a2aa11f747" providerId="ADAL" clId="{876A8659-F190-584C-AB20-7BC4F406D43F}" dt="2025-10-21T09:21:36.359" v="179"/>
          <ac:spMkLst>
            <pc:docMk/>
            <pc:sldMk cId="1410280776" sldId="300"/>
            <ac:spMk id="20" creationId="{C900A523-A25C-AC61-D8B9-C117A12B1BAA}"/>
          </ac:spMkLst>
        </pc:spChg>
        <pc:spChg chg="mod">
          <ac:chgData name="Ravi, Angela" userId="a1c3b61b-0523-4f83-90ed-f1a2aa11f747" providerId="ADAL" clId="{876A8659-F190-584C-AB20-7BC4F406D43F}" dt="2025-10-21T09:22:20.723" v="204" actId="207"/>
          <ac:spMkLst>
            <pc:docMk/>
            <pc:sldMk cId="1410280776" sldId="300"/>
            <ac:spMk id="21" creationId="{7DBC414B-B1A5-946A-4A37-E349808AAA24}"/>
          </ac:spMkLst>
        </pc:spChg>
        <pc:grpChg chg="del">
          <ac:chgData name="Ravi, Angela" userId="a1c3b61b-0523-4f83-90ed-f1a2aa11f747" providerId="ADAL" clId="{876A8659-F190-584C-AB20-7BC4F406D43F}" dt="2025-10-21T08:35:31.715" v="120" actId="478"/>
          <ac:grpSpMkLst>
            <pc:docMk/>
            <pc:sldMk cId="1410280776" sldId="300"/>
            <ac:grpSpMk id="3" creationId="{933FB611-E063-1569-59C7-9A3B474DC1F7}"/>
          </ac:grpSpMkLst>
        </pc:grpChg>
        <pc:picChg chg="add mod">
          <ac:chgData name="Ravi, Angela" userId="a1c3b61b-0523-4f83-90ed-f1a2aa11f747" providerId="ADAL" clId="{876A8659-F190-584C-AB20-7BC4F406D43F}" dt="2025-10-21T09:34:21.421" v="341"/>
          <ac:picMkLst>
            <pc:docMk/>
            <pc:sldMk cId="1410280776" sldId="300"/>
            <ac:picMk id="9" creationId="{C8ED65C5-8F27-E164-0DC2-AD4DF872718F}"/>
          </ac:picMkLst>
        </pc:picChg>
        <pc:picChg chg="del">
          <ac:chgData name="Ravi, Angela" userId="a1c3b61b-0523-4f83-90ed-f1a2aa11f747" providerId="ADAL" clId="{876A8659-F190-584C-AB20-7BC4F406D43F}" dt="2025-10-21T08:02:17.520" v="46" actId="478"/>
          <ac:picMkLst>
            <pc:docMk/>
            <pc:sldMk cId="1410280776" sldId="300"/>
            <ac:picMk id="29" creationId="{A177D2F8-A9F3-D497-6C64-94372C12F8AA}"/>
          </ac:picMkLst>
        </pc:picChg>
        <pc:picChg chg="del">
          <ac:chgData name="Ravi, Angela" userId="a1c3b61b-0523-4f83-90ed-f1a2aa11f747" providerId="ADAL" clId="{876A8659-F190-584C-AB20-7BC4F406D43F}" dt="2025-10-21T08:35:28.733" v="119" actId="478"/>
          <ac:picMkLst>
            <pc:docMk/>
            <pc:sldMk cId="1410280776" sldId="300"/>
            <ac:picMk id="30" creationId="{3FF6895B-D0B3-C5B7-A7B2-F98196FCC07E}"/>
          </ac:picMkLst>
        </pc:picChg>
      </pc:sldChg>
      <pc:sldChg chg="addSp delSp modSp mod">
        <pc:chgData name="Ravi, Angela" userId="a1c3b61b-0523-4f83-90ed-f1a2aa11f747" providerId="ADAL" clId="{876A8659-F190-584C-AB20-7BC4F406D43F}" dt="2025-10-21T09:32:47.936" v="295"/>
        <pc:sldMkLst>
          <pc:docMk/>
          <pc:sldMk cId="3876815399" sldId="301"/>
        </pc:sldMkLst>
        <pc:spChg chg="add mod">
          <ac:chgData name="Ravi, Angela" userId="a1c3b61b-0523-4f83-90ed-f1a2aa11f747" providerId="ADAL" clId="{876A8659-F190-584C-AB20-7BC4F406D43F}" dt="2025-10-21T08:02:14.747" v="45" actId="167"/>
          <ac:spMkLst>
            <pc:docMk/>
            <pc:sldMk cId="3876815399" sldId="301"/>
            <ac:spMk id="8" creationId="{766086D2-4E4D-54CF-A704-60CFB0B6B00A}"/>
          </ac:spMkLst>
        </pc:spChg>
        <pc:spChg chg="mod">
          <ac:chgData name="Ravi, Angela" userId="a1c3b61b-0523-4f83-90ed-f1a2aa11f747" providerId="ADAL" clId="{876A8659-F190-584C-AB20-7BC4F406D43F}" dt="2025-10-21T09:21:53.626" v="188" actId="207"/>
          <ac:spMkLst>
            <pc:docMk/>
            <pc:sldMk cId="3876815399" sldId="301"/>
            <ac:spMk id="18" creationId="{77FC6539-9E50-BB33-6460-9EE2577AAB44}"/>
          </ac:spMkLst>
        </pc:spChg>
        <pc:spChg chg="mod">
          <ac:chgData name="Ravi, Angela" userId="a1c3b61b-0523-4f83-90ed-f1a2aa11f747" providerId="ADAL" clId="{876A8659-F190-584C-AB20-7BC4F406D43F}" dt="2025-10-21T09:22:07.804" v="199" actId="20577"/>
          <ac:spMkLst>
            <pc:docMk/>
            <pc:sldMk cId="3876815399" sldId="301"/>
            <ac:spMk id="19" creationId="{1378083B-80F1-2971-F47A-D6275594E480}"/>
          </ac:spMkLst>
        </pc:spChg>
        <pc:spChg chg="mod">
          <ac:chgData name="Ravi, Angela" userId="a1c3b61b-0523-4f83-90ed-f1a2aa11f747" providerId="ADAL" clId="{876A8659-F190-584C-AB20-7BC4F406D43F}" dt="2025-10-21T09:21:58.730" v="190" actId="207"/>
          <ac:spMkLst>
            <pc:docMk/>
            <pc:sldMk cId="3876815399" sldId="301"/>
            <ac:spMk id="20" creationId="{9DC18FAA-69A8-8BF4-3D65-239ABB219FEF}"/>
          </ac:spMkLst>
        </pc:spChg>
        <pc:spChg chg="mod">
          <ac:chgData name="Ravi, Angela" userId="a1c3b61b-0523-4f83-90ed-f1a2aa11f747" providerId="ADAL" clId="{876A8659-F190-584C-AB20-7BC4F406D43F}" dt="2025-10-21T09:22:10.577" v="200"/>
          <ac:spMkLst>
            <pc:docMk/>
            <pc:sldMk cId="3876815399" sldId="301"/>
            <ac:spMk id="21" creationId="{86B6E252-6F3A-33E6-6254-C8D64E2422B3}"/>
          </ac:spMkLst>
        </pc:spChg>
        <pc:grpChg chg="del">
          <ac:chgData name="Ravi, Angela" userId="a1c3b61b-0523-4f83-90ed-f1a2aa11f747" providerId="ADAL" clId="{876A8659-F190-584C-AB20-7BC4F406D43F}" dt="2025-10-21T08:35:23.821" v="118" actId="478"/>
          <ac:grpSpMkLst>
            <pc:docMk/>
            <pc:sldMk cId="3876815399" sldId="301"/>
            <ac:grpSpMk id="4" creationId="{1BD79B37-10A4-99A9-CD4E-8CB426337B32}"/>
          </ac:grpSpMkLst>
        </pc:grpChg>
        <pc:picChg chg="del">
          <ac:chgData name="Ravi, Angela" userId="a1c3b61b-0523-4f83-90ed-f1a2aa11f747" providerId="ADAL" clId="{876A8659-F190-584C-AB20-7BC4F406D43F}" dt="2025-10-21T08:02:12.122" v="43" actId="478"/>
          <ac:picMkLst>
            <pc:docMk/>
            <pc:sldMk cId="3876815399" sldId="301"/>
            <ac:picMk id="3" creationId="{0BEB5E61-2590-CCBE-6FE3-AAE968C9440B}"/>
          </ac:picMkLst>
        </pc:picChg>
        <pc:picChg chg="del">
          <ac:chgData name="Ravi, Angela" userId="a1c3b61b-0523-4f83-90ed-f1a2aa11f747" providerId="ADAL" clId="{876A8659-F190-584C-AB20-7BC4F406D43F}" dt="2025-10-21T08:35:14.580" v="117" actId="478"/>
          <ac:picMkLst>
            <pc:docMk/>
            <pc:sldMk cId="3876815399" sldId="301"/>
            <ac:picMk id="6" creationId="{BED72315-58CD-E578-099C-9BDE1BF7FB20}"/>
          </ac:picMkLst>
        </pc:picChg>
        <pc:picChg chg="add mod">
          <ac:chgData name="Ravi, Angela" userId="a1c3b61b-0523-4f83-90ed-f1a2aa11f747" providerId="ADAL" clId="{876A8659-F190-584C-AB20-7BC4F406D43F}" dt="2025-10-21T09:32:47.936" v="295"/>
          <ac:picMkLst>
            <pc:docMk/>
            <pc:sldMk cId="3876815399" sldId="301"/>
            <ac:picMk id="11" creationId="{6DC7D774-01F0-BF4F-1BEA-5CF2A71787A5}"/>
          </ac:picMkLst>
        </pc:picChg>
      </pc:sldChg>
      <pc:sldChg chg="addSp delSp modSp mod">
        <pc:chgData name="Ravi, Angela" userId="a1c3b61b-0523-4f83-90ed-f1a2aa11f747" providerId="ADAL" clId="{876A8659-F190-584C-AB20-7BC4F406D43F}" dt="2025-10-21T09:47:34.162" v="455" actId="1076"/>
        <pc:sldMkLst>
          <pc:docMk/>
          <pc:sldMk cId="4057724534" sldId="302"/>
        </pc:sldMkLst>
        <pc:spChg chg="mod">
          <ac:chgData name="Ravi, Angela" userId="a1c3b61b-0523-4f83-90ed-f1a2aa11f747" providerId="ADAL" clId="{876A8659-F190-584C-AB20-7BC4F406D43F}" dt="2025-10-21T09:38:13.192" v="374"/>
          <ac:spMkLst>
            <pc:docMk/>
            <pc:sldMk cId="4057724534" sldId="302"/>
            <ac:spMk id="12" creationId="{28F0E8E5-CD3F-9929-66F2-89FC0E875CD6}"/>
          </ac:spMkLst>
        </pc:spChg>
        <pc:grpChg chg="del">
          <ac:chgData name="Ravi, Angela" userId="a1c3b61b-0523-4f83-90ed-f1a2aa11f747" providerId="ADAL" clId="{876A8659-F190-584C-AB20-7BC4F406D43F}" dt="2025-10-21T08:42:06.615" v="135" actId="478"/>
          <ac:grpSpMkLst>
            <pc:docMk/>
            <pc:sldMk cId="4057724534" sldId="302"/>
            <ac:grpSpMk id="2" creationId="{A30FD7D1-5D53-3A10-A43F-8A600844D254}"/>
          </ac:grpSpMkLst>
        </pc:grpChg>
        <pc:graphicFrameChg chg="modGraphic">
          <ac:chgData name="Ravi, Angela" userId="a1c3b61b-0523-4f83-90ed-f1a2aa11f747" providerId="ADAL" clId="{876A8659-F190-584C-AB20-7BC4F406D43F}" dt="2025-10-21T09:23:36.745" v="220" actId="207"/>
          <ac:graphicFrameMkLst>
            <pc:docMk/>
            <pc:sldMk cId="4057724534" sldId="302"/>
            <ac:graphicFrameMk id="8" creationId="{D5A583F9-BB2C-ED86-BED5-272B7764725C}"/>
          </ac:graphicFrameMkLst>
        </pc:graphicFrameChg>
        <pc:picChg chg="add mod">
          <ac:chgData name="Ravi, Angela" userId="a1c3b61b-0523-4f83-90ed-f1a2aa11f747" providerId="ADAL" clId="{876A8659-F190-584C-AB20-7BC4F406D43F}" dt="2025-10-21T09:47:34.162" v="455" actId="1076"/>
          <ac:picMkLst>
            <pc:docMk/>
            <pc:sldMk cId="4057724534" sldId="302"/>
            <ac:picMk id="6" creationId="{7E6E7446-325D-AA73-F671-27C6BDB10FBC}"/>
          </ac:picMkLst>
        </pc:picChg>
        <pc:picChg chg="del mod">
          <ac:chgData name="Ravi, Angela" userId="a1c3b61b-0523-4f83-90ed-f1a2aa11f747" providerId="ADAL" clId="{876A8659-F190-584C-AB20-7BC4F406D43F}" dt="2025-10-21T09:47:30.066" v="453" actId="478"/>
          <ac:picMkLst>
            <pc:docMk/>
            <pc:sldMk cId="4057724534" sldId="302"/>
            <ac:picMk id="18" creationId="{40E419DD-7923-9D42-D599-1D484D8A3F93}"/>
          </ac:picMkLst>
        </pc:picChg>
      </pc:sldChg>
      <pc:sldChg chg="addSp delSp modSp mod">
        <pc:chgData name="Ravi, Angela" userId="a1c3b61b-0523-4f83-90ed-f1a2aa11f747" providerId="ADAL" clId="{876A8659-F190-584C-AB20-7BC4F406D43F}" dt="2025-10-21T09:47:04.627" v="447" actId="1076"/>
        <pc:sldMkLst>
          <pc:docMk/>
          <pc:sldMk cId="373164144" sldId="303"/>
        </pc:sldMkLst>
        <pc:spChg chg="mod">
          <ac:chgData name="Ravi, Angela" userId="a1c3b61b-0523-4f83-90ed-f1a2aa11f747" providerId="ADAL" clId="{876A8659-F190-584C-AB20-7BC4F406D43F}" dt="2025-10-21T09:46:14.455" v="438" actId="207"/>
          <ac:spMkLst>
            <pc:docMk/>
            <pc:sldMk cId="373164144" sldId="303"/>
            <ac:spMk id="4" creationId="{C8708615-14BB-A8A2-8FA2-79F2BF661399}"/>
          </ac:spMkLst>
        </pc:spChg>
        <pc:spChg chg="mod">
          <ac:chgData name="Ravi, Angela" userId="a1c3b61b-0523-4f83-90ed-f1a2aa11f747" providerId="ADAL" clId="{876A8659-F190-584C-AB20-7BC4F406D43F}" dt="2025-10-21T08:32:30.409" v="82" actId="207"/>
          <ac:spMkLst>
            <pc:docMk/>
            <pc:sldMk cId="373164144" sldId="303"/>
            <ac:spMk id="5" creationId="{52471791-786D-3A9B-4428-6CA03508A068}"/>
          </ac:spMkLst>
        </pc:spChg>
        <pc:spChg chg="add mod">
          <ac:chgData name="Ravi, Angela" userId="a1c3b61b-0523-4f83-90ed-f1a2aa11f747" providerId="ADAL" clId="{876A8659-F190-584C-AB20-7BC4F406D43F}" dt="2025-10-21T09:45:52.829" v="434"/>
          <ac:spMkLst>
            <pc:docMk/>
            <pc:sldMk cId="373164144" sldId="303"/>
            <ac:spMk id="16" creationId="{19B48AD6-32E5-B822-A8B5-8204330DBF94}"/>
          </ac:spMkLst>
        </pc:spChg>
        <pc:spChg chg="add mod">
          <ac:chgData name="Ravi, Angela" userId="a1c3b61b-0523-4f83-90ed-f1a2aa11f747" providerId="ADAL" clId="{876A8659-F190-584C-AB20-7BC4F406D43F}" dt="2025-10-21T09:45:52.829" v="434"/>
          <ac:spMkLst>
            <pc:docMk/>
            <pc:sldMk cId="373164144" sldId="303"/>
            <ac:spMk id="17" creationId="{BA76C2C9-C26D-5049-0E35-7BEA1A4D91D0}"/>
          </ac:spMkLst>
        </pc:spChg>
        <pc:spChg chg="del">
          <ac:chgData name="Ravi, Angela" userId="a1c3b61b-0523-4f83-90ed-f1a2aa11f747" providerId="ADAL" clId="{876A8659-F190-584C-AB20-7BC4F406D43F}" dt="2025-10-21T09:45:52.527" v="433" actId="478"/>
          <ac:spMkLst>
            <pc:docMk/>
            <pc:sldMk cId="373164144" sldId="303"/>
            <ac:spMk id="21" creationId="{95A86E23-CEB2-9B07-57A8-7B240DDE00DA}"/>
          </ac:spMkLst>
        </pc:spChg>
        <pc:spChg chg="del mod">
          <ac:chgData name="Ravi, Angela" userId="a1c3b61b-0523-4f83-90ed-f1a2aa11f747" providerId="ADAL" clId="{876A8659-F190-584C-AB20-7BC4F406D43F}" dt="2025-10-21T09:45:52.527" v="433" actId="478"/>
          <ac:spMkLst>
            <pc:docMk/>
            <pc:sldMk cId="373164144" sldId="303"/>
            <ac:spMk id="22" creationId="{D2862E83-D3DB-722F-0083-312CF16AE158}"/>
          </ac:spMkLst>
        </pc:spChg>
        <pc:grpChg chg="del">
          <ac:chgData name="Ravi, Angela" userId="a1c3b61b-0523-4f83-90ed-f1a2aa11f747" providerId="ADAL" clId="{876A8659-F190-584C-AB20-7BC4F406D43F}" dt="2025-10-21T08:42:09.162" v="136" actId="478"/>
          <ac:grpSpMkLst>
            <pc:docMk/>
            <pc:sldMk cId="373164144" sldId="303"/>
            <ac:grpSpMk id="3" creationId="{4C8596D9-24CB-FE28-171A-D4ED90E1E4E8}"/>
          </ac:grpSpMkLst>
        </pc:grpChg>
        <pc:graphicFrameChg chg="mod">
          <ac:chgData name="Ravi, Angela" userId="a1c3b61b-0523-4f83-90ed-f1a2aa11f747" providerId="ADAL" clId="{876A8659-F190-584C-AB20-7BC4F406D43F}" dt="2025-10-21T09:46:10.098" v="437" actId="207"/>
          <ac:graphicFrameMkLst>
            <pc:docMk/>
            <pc:sldMk cId="373164144" sldId="303"/>
            <ac:graphicFrameMk id="7" creationId="{151C0879-A0E9-4682-F88F-B1E5B64F6F9F}"/>
          </ac:graphicFrameMkLst>
        </pc:graphicFrameChg>
        <pc:picChg chg="add mod">
          <ac:chgData name="Ravi, Angela" userId="a1c3b61b-0523-4f83-90ed-f1a2aa11f747" providerId="ADAL" clId="{876A8659-F190-584C-AB20-7BC4F406D43F}" dt="2025-10-21T09:34:10.756" v="337"/>
          <ac:picMkLst>
            <pc:docMk/>
            <pc:sldMk cId="373164144" sldId="303"/>
            <ac:picMk id="2" creationId="{65626FB7-CB5F-A47D-9EFD-FF8106BCFDC2}"/>
          </ac:picMkLst>
        </pc:picChg>
        <pc:picChg chg="add mod">
          <ac:chgData name="Ravi, Angela" userId="a1c3b61b-0523-4f83-90ed-f1a2aa11f747" providerId="ADAL" clId="{876A8659-F190-584C-AB20-7BC4F406D43F}" dt="2025-10-21T09:47:04.627" v="447" actId="1076"/>
          <ac:picMkLst>
            <pc:docMk/>
            <pc:sldMk cId="373164144" sldId="303"/>
            <ac:picMk id="18" creationId="{0DA6D951-0B6C-F7F7-914D-D69227EAE349}"/>
          </ac:picMkLst>
        </pc:picChg>
        <pc:picChg chg="del">
          <ac:chgData name="Ravi, Angela" userId="a1c3b61b-0523-4f83-90ed-f1a2aa11f747" providerId="ADAL" clId="{876A8659-F190-584C-AB20-7BC4F406D43F}" dt="2025-10-21T09:45:52.527" v="433" actId="478"/>
          <ac:picMkLst>
            <pc:docMk/>
            <pc:sldMk cId="373164144" sldId="303"/>
            <ac:picMk id="23" creationId="{5A30FD72-3170-DC36-2CFF-456CCF9631C3}"/>
          </ac:picMkLst>
        </pc:picChg>
        <pc:picChg chg="del">
          <ac:chgData name="Ravi, Angela" userId="a1c3b61b-0523-4f83-90ed-f1a2aa11f747" providerId="ADAL" clId="{876A8659-F190-584C-AB20-7BC4F406D43F}" dt="2025-10-21T08:32:25.869" v="81" actId="478"/>
          <ac:picMkLst>
            <pc:docMk/>
            <pc:sldMk cId="373164144" sldId="303"/>
            <ac:picMk id="24" creationId="{13DDECEF-0851-FBC1-E7BB-632CEF8A5601}"/>
          </ac:picMkLst>
        </pc:picChg>
      </pc:sldChg>
      <pc:sldChg chg="addSp delSp modSp mod ord">
        <pc:chgData name="Ravi, Angela" userId="a1c3b61b-0523-4f83-90ed-f1a2aa11f747" providerId="ADAL" clId="{876A8659-F190-584C-AB20-7BC4F406D43F}" dt="2025-10-21T09:47:38.401" v="456" actId="20578"/>
        <pc:sldMkLst>
          <pc:docMk/>
          <pc:sldMk cId="3649754670" sldId="304"/>
        </pc:sldMkLst>
        <pc:spChg chg="mod">
          <ac:chgData name="Ravi, Angela" userId="a1c3b61b-0523-4f83-90ed-f1a2aa11f747" providerId="ADAL" clId="{876A8659-F190-584C-AB20-7BC4F406D43F}" dt="2025-10-21T08:32:58.567" v="86" actId="207"/>
          <ac:spMkLst>
            <pc:docMk/>
            <pc:sldMk cId="3649754670" sldId="304"/>
            <ac:spMk id="3" creationId="{ECF2412B-96A9-C657-FA50-95BB2697A0D3}"/>
          </ac:spMkLst>
        </pc:spChg>
        <pc:spChg chg="mod">
          <ac:chgData name="Ravi, Angela" userId="a1c3b61b-0523-4f83-90ed-f1a2aa11f747" providerId="ADAL" clId="{876A8659-F190-584C-AB20-7BC4F406D43F}" dt="2025-10-21T08:33:08.160" v="89" actId="208"/>
          <ac:spMkLst>
            <pc:docMk/>
            <pc:sldMk cId="3649754670" sldId="304"/>
            <ac:spMk id="5" creationId="{DD000149-4AF2-DFFF-CE8C-791D33C85B85}"/>
          </ac:spMkLst>
        </pc:spChg>
        <pc:spChg chg="mod">
          <ac:chgData name="Ravi, Angela" userId="a1c3b61b-0523-4f83-90ed-f1a2aa11f747" providerId="ADAL" clId="{876A8659-F190-584C-AB20-7BC4F406D43F}" dt="2025-10-21T08:33:11.299" v="90" actId="208"/>
          <ac:spMkLst>
            <pc:docMk/>
            <pc:sldMk cId="3649754670" sldId="304"/>
            <ac:spMk id="6" creationId="{31FCA4FA-569B-7278-152D-E5CC9573713F}"/>
          </ac:spMkLst>
        </pc:spChg>
        <pc:spChg chg="mod">
          <ac:chgData name="Ravi, Angela" userId="a1c3b61b-0523-4f83-90ed-f1a2aa11f747" providerId="ADAL" clId="{876A8659-F190-584C-AB20-7BC4F406D43F}" dt="2025-10-21T08:33:15.287" v="91" actId="208"/>
          <ac:spMkLst>
            <pc:docMk/>
            <pc:sldMk cId="3649754670" sldId="304"/>
            <ac:spMk id="7" creationId="{F94A89B2-6E6A-F0A9-A862-48967D7A83A5}"/>
          </ac:spMkLst>
        </pc:spChg>
        <pc:spChg chg="mod">
          <ac:chgData name="Ravi, Angela" userId="a1c3b61b-0523-4f83-90ed-f1a2aa11f747" providerId="ADAL" clId="{876A8659-F190-584C-AB20-7BC4F406D43F}" dt="2025-10-21T08:33:31.780" v="92" actId="207"/>
          <ac:spMkLst>
            <pc:docMk/>
            <pc:sldMk cId="3649754670" sldId="304"/>
            <ac:spMk id="12" creationId="{AA7C5934-8875-6E82-6A0A-93C7F79D5BC5}"/>
          </ac:spMkLst>
        </pc:spChg>
        <pc:spChg chg="mod">
          <ac:chgData name="Ravi, Angela" userId="a1c3b61b-0523-4f83-90ed-f1a2aa11f747" providerId="ADAL" clId="{876A8659-F190-584C-AB20-7BC4F406D43F}" dt="2025-10-21T08:33:35.125" v="93" actId="207"/>
          <ac:spMkLst>
            <pc:docMk/>
            <pc:sldMk cId="3649754670" sldId="304"/>
            <ac:spMk id="13" creationId="{E569BE5C-7495-FEF6-9A3E-DC8F2E9FFE93}"/>
          </ac:spMkLst>
        </pc:spChg>
        <pc:spChg chg="mod">
          <ac:chgData name="Ravi, Angela" userId="a1c3b61b-0523-4f83-90ed-f1a2aa11f747" providerId="ADAL" clId="{876A8659-F190-584C-AB20-7BC4F406D43F}" dt="2025-10-21T08:33:38.916" v="94" actId="207"/>
          <ac:spMkLst>
            <pc:docMk/>
            <pc:sldMk cId="3649754670" sldId="304"/>
            <ac:spMk id="14" creationId="{A67C348E-B976-BC53-0F34-12B7A0CFFF59}"/>
          </ac:spMkLst>
        </pc:spChg>
        <pc:spChg chg="mod">
          <ac:chgData name="Ravi, Angela" userId="a1c3b61b-0523-4f83-90ed-f1a2aa11f747" providerId="ADAL" clId="{876A8659-F190-584C-AB20-7BC4F406D43F}" dt="2025-10-21T09:45:34.059" v="430"/>
          <ac:spMkLst>
            <pc:docMk/>
            <pc:sldMk cId="3649754670" sldId="304"/>
            <ac:spMk id="15" creationId="{E1B3B509-82B6-1F83-9241-DB75A94948B7}"/>
          </ac:spMkLst>
        </pc:spChg>
        <pc:spChg chg="mod">
          <ac:chgData name="Ravi, Angela" userId="a1c3b61b-0523-4f83-90ed-f1a2aa11f747" providerId="ADAL" clId="{876A8659-F190-584C-AB20-7BC4F406D43F}" dt="2025-10-21T09:45:36.408" v="431"/>
          <ac:spMkLst>
            <pc:docMk/>
            <pc:sldMk cId="3649754670" sldId="304"/>
            <ac:spMk id="16" creationId="{BBD8C711-1FD1-2306-4DC3-636F06DEE257}"/>
          </ac:spMkLst>
        </pc:spChg>
        <pc:spChg chg="mod">
          <ac:chgData name="Ravi, Angela" userId="a1c3b61b-0523-4f83-90ed-f1a2aa11f747" providerId="ADAL" clId="{876A8659-F190-584C-AB20-7BC4F406D43F}" dt="2025-10-21T09:45:37.467" v="432"/>
          <ac:spMkLst>
            <pc:docMk/>
            <pc:sldMk cId="3649754670" sldId="304"/>
            <ac:spMk id="17" creationId="{27E000B5-E0D4-1541-D2FB-59CF113449EB}"/>
          </ac:spMkLst>
        </pc:spChg>
        <pc:spChg chg="mod">
          <ac:chgData name="Ravi, Angela" userId="a1c3b61b-0523-4f83-90ed-f1a2aa11f747" providerId="ADAL" clId="{876A8659-F190-584C-AB20-7BC4F406D43F}" dt="2025-10-21T08:33:01.589" v="87" actId="207"/>
          <ac:spMkLst>
            <pc:docMk/>
            <pc:sldMk cId="3649754670" sldId="304"/>
            <ac:spMk id="18" creationId="{C882A003-036C-EEB9-C706-44497F7DFA44}"/>
          </ac:spMkLst>
        </pc:spChg>
        <pc:spChg chg="mod">
          <ac:chgData name="Ravi, Angela" userId="a1c3b61b-0523-4f83-90ed-f1a2aa11f747" providerId="ADAL" clId="{876A8659-F190-584C-AB20-7BC4F406D43F}" dt="2025-10-21T08:33:04.452" v="88" actId="207"/>
          <ac:spMkLst>
            <pc:docMk/>
            <pc:sldMk cId="3649754670" sldId="304"/>
            <ac:spMk id="19" creationId="{AC23C395-F499-BC2D-14F9-CA0B41E23DC6}"/>
          </ac:spMkLst>
        </pc:spChg>
        <pc:spChg chg="mod">
          <ac:chgData name="Ravi, Angela" userId="a1c3b61b-0523-4f83-90ed-f1a2aa11f747" providerId="ADAL" clId="{876A8659-F190-584C-AB20-7BC4F406D43F}" dt="2025-10-21T09:46:27.290" v="441" actId="208"/>
          <ac:spMkLst>
            <pc:docMk/>
            <pc:sldMk cId="3649754670" sldId="304"/>
            <ac:spMk id="20" creationId="{B894DA52-755C-793B-C7F0-DEE3CCB5969A}"/>
          </ac:spMkLst>
        </pc:spChg>
        <pc:spChg chg="mod">
          <ac:chgData name="Ravi, Angela" userId="a1c3b61b-0523-4f83-90ed-f1a2aa11f747" providerId="ADAL" clId="{876A8659-F190-584C-AB20-7BC4F406D43F}" dt="2025-10-21T09:46:31.801" v="442" actId="208"/>
          <ac:spMkLst>
            <pc:docMk/>
            <pc:sldMk cId="3649754670" sldId="304"/>
            <ac:spMk id="21" creationId="{7AA153E5-2179-B3D9-FB7F-9D1A96146241}"/>
          </ac:spMkLst>
        </pc:spChg>
        <pc:spChg chg="mod">
          <ac:chgData name="Ravi, Angela" userId="a1c3b61b-0523-4f83-90ed-f1a2aa11f747" providerId="ADAL" clId="{876A8659-F190-584C-AB20-7BC4F406D43F}" dt="2025-10-21T09:46:31.801" v="442" actId="208"/>
          <ac:spMkLst>
            <pc:docMk/>
            <pc:sldMk cId="3649754670" sldId="304"/>
            <ac:spMk id="22" creationId="{A014AE44-2D6B-9524-7A1D-62504AD1D2AC}"/>
          </ac:spMkLst>
        </pc:spChg>
        <pc:spChg chg="mod">
          <ac:chgData name="Ravi, Angela" userId="a1c3b61b-0523-4f83-90ed-f1a2aa11f747" providerId="ADAL" clId="{876A8659-F190-584C-AB20-7BC4F406D43F}" dt="2025-10-21T09:38:22.496" v="376"/>
          <ac:spMkLst>
            <pc:docMk/>
            <pc:sldMk cId="3649754670" sldId="304"/>
            <ac:spMk id="27" creationId="{BA1B17B2-DD18-8519-42D5-AD3C1D22D81B}"/>
          </ac:spMkLst>
        </pc:spChg>
        <pc:grpChg chg="del">
          <ac:chgData name="Ravi, Angela" userId="a1c3b61b-0523-4f83-90ed-f1a2aa11f747" providerId="ADAL" clId="{876A8659-F190-584C-AB20-7BC4F406D43F}" dt="2025-10-21T08:42:11.124" v="137" actId="478"/>
          <ac:grpSpMkLst>
            <pc:docMk/>
            <pc:sldMk cId="3649754670" sldId="304"/>
            <ac:grpSpMk id="2" creationId="{40F99451-3955-7FF7-488E-ACEEC638B09C}"/>
          </ac:grpSpMkLst>
        </pc:grpChg>
        <pc:picChg chg="add mod">
          <ac:chgData name="Ravi, Angela" userId="a1c3b61b-0523-4f83-90ed-f1a2aa11f747" providerId="ADAL" clId="{876A8659-F190-584C-AB20-7BC4F406D43F}" dt="2025-10-21T09:34:13.912" v="339"/>
          <ac:picMkLst>
            <pc:docMk/>
            <pc:sldMk cId="3649754670" sldId="304"/>
            <ac:picMk id="11" creationId="{F5020A49-7739-DAE6-BB57-74F19858FAF1}"/>
          </ac:picMkLst>
        </pc:picChg>
        <pc:picChg chg="add mod">
          <ac:chgData name="Ravi, Angela" userId="a1c3b61b-0523-4f83-90ed-f1a2aa11f747" providerId="ADAL" clId="{876A8659-F190-584C-AB20-7BC4F406D43F}" dt="2025-10-21T09:47:07.005" v="448"/>
          <ac:picMkLst>
            <pc:docMk/>
            <pc:sldMk cId="3649754670" sldId="304"/>
            <ac:picMk id="23" creationId="{5021FC86-FBD8-6038-C322-06E70AC241F8}"/>
          </ac:picMkLst>
        </pc:picChg>
        <pc:picChg chg="del">
          <ac:chgData name="Ravi, Angela" userId="a1c3b61b-0523-4f83-90ed-f1a2aa11f747" providerId="ADAL" clId="{876A8659-F190-584C-AB20-7BC4F406D43F}" dt="2025-10-21T08:33:40.850" v="95" actId="478"/>
          <ac:picMkLst>
            <pc:docMk/>
            <pc:sldMk cId="3649754670" sldId="304"/>
            <ac:picMk id="31" creationId="{3DA447F6-0DBC-3B76-F3F6-055138B0235D}"/>
          </ac:picMkLst>
        </pc:picChg>
        <pc:picChg chg="del">
          <ac:chgData name="Ravi, Angela" userId="a1c3b61b-0523-4f83-90ed-f1a2aa11f747" providerId="ADAL" clId="{876A8659-F190-584C-AB20-7BC4F406D43F}" dt="2025-10-21T09:34:13.681" v="338" actId="478"/>
          <ac:picMkLst>
            <pc:docMk/>
            <pc:sldMk cId="3649754670" sldId="304"/>
            <ac:picMk id="32" creationId="{5B9265FE-5C2E-2703-2D57-A322D43B2561}"/>
          </ac:picMkLst>
        </pc:picChg>
      </pc:sldChg>
      <pc:sldChg chg="addSp delSp modSp mod">
        <pc:chgData name="Ravi, Angela" userId="a1c3b61b-0523-4f83-90ed-f1a2aa11f747" providerId="ADAL" clId="{876A8659-F190-584C-AB20-7BC4F406D43F}" dt="2025-10-21T09:47:24.672" v="452" actId="1076"/>
        <pc:sldMkLst>
          <pc:docMk/>
          <pc:sldMk cId="86088294" sldId="305"/>
        </pc:sldMkLst>
        <pc:spChg chg="mod">
          <ac:chgData name="Ravi, Angela" userId="a1c3b61b-0523-4f83-90ed-f1a2aa11f747" providerId="ADAL" clId="{876A8659-F190-584C-AB20-7BC4F406D43F}" dt="2025-10-21T08:34:39.656" v="109" actId="208"/>
          <ac:spMkLst>
            <pc:docMk/>
            <pc:sldMk cId="86088294" sldId="305"/>
            <ac:spMk id="9" creationId="{4DF74099-ACBC-E27E-A626-99CD6ECB3945}"/>
          </ac:spMkLst>
        </pc:spChg>
        <pc:spChg chg="mod">
          <ac:chgData name="Ravi, Angela" userId="a1c3b61b-0523-4f83-90ed-f1a2aa11f747" providerId="ADAL" clId="{876A8659-F190-584C-AB20-7BC4F406D43F}" dt="2025-10-21T08:34:31.568" v="106" actId="208"/>
          <ac:spMkLst>
            <pc:docMk/>
            <pc:sldMk cId="86088294" sldId="305"/>
            <ac:spMk id="10" creationId="{E5D6C775-50CA-341B-C702-DB6AE6A6128A}"/>
          </ac:spMkLst>
        </pc:spChg>
        <pc:spChg chg="mod">
          <ac:chgData name="Ravi, Angela" userId="a1c3b61b-0523-4f83-90ed-f1a2aa11f747" providerId="ADAL" clId="{876A8659-F190-584C-AB20-7BC4F406D43F}" dt="2025-10-21T08:34:27.801" v="105" actId="208"/>
          <ac:spMkLst>
            <pc:docMk/>
            <pc:sldMk cId="86088294" sldId="305"/>
            <ac:spMk id="11" creationId="{C741684B-3BDB-0B09-0316-179BB1859670}"/>
          </ac:spMkLst>
        </pc:spChg>
        <pc:spChg chg="mod">
          <ac:chgData name="Ravi, Angela" userId="a1c3b61b-0523-4f83-90ed-f1a2aa11f747" providerId="ADAL" clId="{876A8659-F190-584C-AB20-7BC4F406D43F}" dt="2025-10-21T08:34:43.680" v="110" actId="208"/>
          <ac:spMkLst>
            <pc:docMk/>
            <pc:sldMk cId="86088294" sldId="305"/>
            <ac:spMk id="25" creationId="{890DEA21-13EF-7B95-1487-768829D1C546}"/>
          </ac:spMkLst>
        </pc:spChg>
        <pc:spChg chg="mod">
          <ac:chgData name="Ravi, Angela" userId="a1c3b61b-0523-4f83-90ed-f1a2aa11f747" providerId="ADAL" clId="{876A8659-F190-584C-AB20-7BC4F406D43F}" dt="2025-10-21T08:34:43.680" v="110" actId="208"/>
          <ac:spMkLst>
            <pc:docMk/>
            <pc:sldMk cId="86088294" sldId="305"/>
            <ac:spMk id="28" creationId="{E34FC52C-645A-7618-EC38-A5683063CB04}"/>
          </ac:spMkLst>
        </pc:spChg>
        <pc:spChg chg="mod">
          <ac:chgData name="Ravi, Angela" userId="a1c3b61b-0523-4f83-90ed-f1a2aa11f747" providerId="ADAL" clId="{876A8659-F190-584C-AB20-7BC4F406D43F}" dt="2025-10-21T08:34:43.680" v="110" actId="208"/>
          <ac:spMkLst>
            <pc:docMk/>
            <pc:sldMk cId="86088294" sldId="305"/>
            <ac:spMk id="29" creationId="{B3ABAAE9-5421-B630-202D-7A1C6732B550}"/>
          </ac:spMkLst>
        </pc:spChg>
        <pc:spChg chg="mod">
          <ac:chgData name="Ravi, Angela" userId="a1c3b61b-0523-4f83-90ed-f1a2aa11f747" providerId="ADAL" clId="{876A8659-F190-584C-AB20-7BC4F406D43F}" dt="2025-10-21T08:34:35.498" v="107" actId="208"/>
          <ac:spMkLst>
            <pc:docMk/>
            <pc:sldMk cId="86088294" sldId="305"/>
            <ac:spMk id="33" creationId="{42570862-1487-7D86-8DF8-81ECA5FFA384}"/>
          </ac:spMkLst>
        </pc:spChg>
        <pc:spChg chg="mod">
          <ac:chgData name="Ravi, Angela" userId="a1c3b61b-0523-4f83-90ed-f1a2aa11f747" providerId="ADAL" clId="{876A8659-F190-584C-AB20-7BC4F406D43F}" dt="2025-10-21T08:34:35.498" v="107" actId="208"/>
          <ac:spMkLst>
            <pc:docMk/>
            <pc:sldMk cId="86088294" sldId="305"/>
            <ac:spMk id="34" creationId="{629E3438-7CCE-031A-A93E-AE615186B847}"/>
          </ac:spMkLst>
        </pc:spChg>
        <pc:spChg chg="mod">
          <ac:chgData name="Ravi, Angela" userId="a1c3b61b-0523-4f83-90ed-f1a2aa11f747" providerId="ADAL" clId="{876A8659-F190-584C-AB20-7BC4F406D43F}" dt="2025-10-21T08:34:35.498" v="107" actId="208"/>
          <ac:spMkLst>
            <pc:docMk/>
            <pc:sldMk cId="86088294" sldId="305"/>
            <ac:spMk id="35" creationId="{87313692-8D26-314E-05BE-E6E557EA2BCE}"/>
          </ac:spMkLst>
        </pc:spChg>
        <pc:spChg chg="mod">
          <ac:chgData name="Ravi, Angela" userId="a1c3b61b-0523-4f83-90ed-f1a2aa11f747" providerId="ADAL" clId="{876A8659-F190-584C-AB20-7BC4F406D43F}" dt="2025-10-21T08:34:17.668" v="104" actId="208"/>
          <ac:spMkLst>
            <pc:docMk/>
            <pc:sldMk cId="86088294" sldId="305"/>
            <ac:spMk id="37" creationId="{95F48C13-4F1E-3C55-632C-6417C1CA3613}"/>
          </ac:spMkLst>
        </pc:spChg>
        <pc:spChg chg="mod">
          <ac:chgData name="Ravi, Angela" userId="a1c3b61b-0523-4f83-90ed-f1a2aa11f747" providerId="ADAL" clId="{876A8659-F190-584C-AB20-7BC4F406D43F}" dt="2025-10-21T08:34:17.668" v="104" actId="208"/>
          <ac:spMkLst>
            <pc:docMk/>
            <pc:sldMk cId="86088294" sldId="305"/>
            <ac:spMk id="38" creationId="{3CC54202-2342-CDFD-01A6-D7789F1E73C8}"/>
          </ac:spMkLst>
        </pc:spChg>
        <pc:spChg chg="mod">
          <ac:chgData name="Ravi, Angela" userId="a1c3b61b-0523-4f83-90ed-f1a2aa11f747" providerId="ADAL" clId="{876A8659-F190-584C-AB20-7BC4F406D43F}" dt="2025-10-21T08:34:17.668" v="104" actId="208"/>
          <ac:spMkLst>
            <pc:docMk/>
            <pc:sldMk cId="86088294" sldId="305"/>
            <ac:spMk id="39" creationId="{73F8DF82-203B-B1E1-EAF7-22938C06BADC}"/>
          </ac:spMkLst>
        </pc:spChg>
        <pc:spChg chg="mod">
          <ac:chgData name="Ravi, Angela" userId="a1c3b61b-0523-4f83-90ed-f1a2aa11f747" providerId="ADAL" clId="{876A8659-F190-584C-AB20-7BC4F406D43F}" dt="2025-10-21T08:34:14.352" v="103" actId="208"/>
          <ac:spMkLst>
            <pc:docMk/>
            <pc:sldMk cId="86088294" sldId="305"/>
            <ac:spMk id="41" creationId="{65FF668E-57F7-0495-4234-3BBDBC7E66EC}"/>
          </ac:spMkLst>
        </pc:spChg>
        <pc:spChg chg="mod">
          <ac:chgData name="Ravi, Angela" userId="a1c3b61b-0523-4f83-90ed-f1a2aa11f747" providerId="ADAL" clId="{876A8659-F190-584C-AB20-7BC4F406D43F}" dt="2025-10-21T08:34:14.352" v="103" actId="208"/>
          <ac:spMkLst>
            <pc:docMk/>
            <pc:sldMk cId="86088294" sldId="305"/>
            <ac:spMk id="42" creationId="{950380EB-5A4A-DC57-DD1B-F439AF092A53}"/>
          </ac:spMkLst>
        </pc:spChg>
        <pc:spChg chg="mod">
          <ac:chgData name="Ravi, Angela" userId="a1c3b61b-0523-4f83-90ed-f1a2aa11f747" providerId="ADAL" clId="{876A8659-F190-584C-AB20-7BC4F406D43F}" dt="2025-10-21T08:34:14.352" v="103" actId="208"/>
          <ac:spMkLst>
            <pc:docMk/>
            <pc:sldMk cId="86088294" sldId="305"/>
            <ac:spMk id="43" creationId="{922A9937-38EE-0AAB-4B7D-5094F0288B34}"/>
          </ac:spMkLst>
        </pc:spChg>
        <pc:spChg chg="mod">
          <ac:chgData name="Ravi, Angela" userId="a1c3b61b-0523-4f83-90ed-f1a2aa11f747" providerId="ADAL" clId="{876A8659-F190-584C-AB20-7BC4F406D43F}" dt="2025-10-21T08:34:09.794" v="102" actId="208"/>
          <ac:spMkLst>
            <pc:docMk/>
            <pc:sldMk cId="86088294" sldId="305"/>
            <ac:spMk id="44" creationId="{87E31809-DBAD-0490-4123-663A66DEF9BD}"/>
          </ac:spMkLst>
        </pc:spChg>
        <pc:spChg chg="mod">
          <ac:chgData name="Ravi, Angela" userId="a1c3b61b-0523-4f83-90ed-f1a2aa11f747" providerId="ADAL" clId="{876A8659-F190-584C-AB20-7BC4F406D43F}" dt="2025-10-21T08:34:06.552" v="101" actId="208"/>
          <ac:spMkLst>
            <pc:docMk/>
            <pc:sldMk cId="86088294" sldId="305"/>
            <ac:spMk id="45" creationId="{2788924C-3693-E9EF-C5D9-6D1B3797FDB1}"/>
          </ac:spMkLst>
        </pc:spChg>
        <pc:spChg chg="mod">
          <ac:chgData name="Ravi, Angela" userId="a1c3b61b-0523-4f83-90ed-f1a2aa11f747" providerId="ADAL" clId="{876A8659-F190-584C-AB20-7BC4F406D43F}" dt="2025-10-21T08:34:00.055" v="100" actId="208"/>
          <ac:spMkLst>
            <pc:docMk/>
            <pc:sldMk cId="86088294" sldId="305"/>
            <ac:spMk id="46" creationId="{AAE8922C-0296-76D1-6652-96E7246DBF0B}"/>
          </ac:spMkLst>
        </pc:spChg>
        <pc:spChg chg="mod">
          <ac:chgData name="Ravi, Angela" userId="a1c3b61b-0523-4f83-90ed-f1a2aa11f747" providerId="ADAL" clId="{876A8659-F190-584C-AB20-7BC4F406D43F}" dt="2025-10-21T08:33:56.953" v="99" actId="208"/>
          <ac:spMkLst>
            <pc:docMk/>
            <pc:sldMk cId="86088294" sldId="305"/>
            <ac:spMk id="48" creationId="{710E7E4E-A735-68D6-D278-D5310B36AE7C}"/>
          </ac:spMkLst>
        </pc:spChg>
        <pc:spChg chg="mod">
          <ac:chgData name="Ravi, Angela" userId="a1c3b61b-0523-4f83-90ed-f1a2aa11f747" providerId="ADAL" clId="{876A8659-F190-584C-AB20-7BC4F406D43F}" dt="2025-10-21T08:33:56.953" v="99" actId="208"/>
          <ac:spMkLst>
            <pc:docMk/>
            <pc:sldMk cId="86088294" sldId="305"/>
            <ac:spMk id="49" creationId="{B86431A6-2213-DC14-E2E3-3B56B23841C4}"/>
          </ac:spMkLst>
        </pc:spChg>
        <pc:spChg chg="mod">
          <ac:chgData name="Ravi, Angela" userId="a1c3b61b-0523-4f83-90ed-f1a2aa11f747" providerId="ADAL" clId="{876A8659-F190-584C-AB20-7BC4F406D43F}" dt="2025-10-21T08:33:56.953" v="99" actId="208"/>
          <ac:spMkLst>
            <pc:docMk/>
            <pc:sldMk cId="86088294" sldId="305"/>
            <ac:spMk id="50" creationId="{1E359EC2-9BBD-3DD7-F6C1-A286AF622F97}"/>
          </ac:spMkLst>
        </pc:spChg>
        <pc:spChg chg="mod">
          <ac:chgData name="Ravi, Angela" userId="a1c3b61b-0523-4f83-90ed-f1a2aa11f747" providerId="ADAL" clId="{876A8659-F190-584C-AB20-7BC4F406D43F}" dt="2025-10-21T08:33:53.593" v="98" actId="208"/>
          <ac:spMkLst>
            <pc:docMk/>
            <pc:sldMk cId="86088294" sldId="305"/>
            <ac:spMk id="52" creationId="{AC43C538-F478-944F-9822-361B6CC74408}"/>
          </ac:spMkLst>
        </pc:spChg>
        <pc:spChg chg="mod">
          <ac:chgData name="Ravi, Angela" userId="a1c3b61b-0523-4f83-90ed-f1a2aa11f747" providerId="ADAL" clId="{876A8659-F190-584C-AB20-7BC4F406D43F}" dt="2025-10-21T08:33:53.593" v="98" actId="208"/>
          <ac:spMkLst>
            <pc:docMk/>
            <pc:sldMk cId="86088294" sldId="305"/>
            <ac:spMk id="53" creationId="{09111082-02BE-771E-1DAF-E85FAFE22516}"/>
          </ac:spMkLst>
        </pc:spChg>
        <pc:spChg chg="mod">
          <ac:chgData name="Ravi, Angela" userId="a1c3b61b-0523-4f83-90ed-f1a2aa11f747" providerId="ADAL" clId="{876A8659-F190-584C-AB20-7BC4F406D43F}" dt="2025-10-21T08:33:53.593" v="98" actId="208"/>
          <ac:spMkLst>
            <pc:docMk/>
            <pc:sldMk cId="86088294" sldId="305"/>
            <ac:spMk id="54" creationId="{4B511A2E-736E-28D8-22DD-7B835533E1B9}"/>
          </ac:spMkLst>
        </pc:spChg>
        <pc:spChg chg="mod">
          <ac:chgData name="Ravi, Angela" userId="a1c3b61b-0523-4f83-90ed-f1a2aa11f747" providerId="ADAL" clId="{876A8659-F190-584C-AB20-7BC4F406D43F}" dt="2025-10-21T08:33:50.501" v="97" actId="208"/>
          <ac:spMkLst>
            <pc:docMk/>
            <pc:sldMk cId="86088294" sldId="305"/>
            <ac:spMk id="56" creationId="{F6072C12-48AD-20FE-6E5E-114E35737553}"/>
          </ac:spMkLst>
        </pc:spChg>
        <pc:spChg chg="mod">
          <ac:chgData name="Ravi, Angela" userId="a1c3b61b-0523-4f83-90ed-f1a2aa11f747" providerId="ADAL" clId="{876A8659-F190-584C-AB20-7BC4F406D43F}" dt="2025-10-21T08:33:50.501" v="97" actId="208"/>
          <ac:spMkLst>
            <pc:docMk/>
            <pc:sldMk cId="86088294" sldId="305"/>
            <ac:spMk id="57" creationId="{ED9A4682-98D4-2126-6E17-4CFC2B6E6EA2}"/>
          </ac:spMkLst>
        </pc:spChg>
        <pc:spChg chg="mod">
          <ac:chgData name="Ravi, Angela" userId="a1c3b61b-0523-4f83-90ed-f1a2aa11f747" providerId="ADAL" clId="{876A8659-F190-584C-AB20-7BC4F406D43F}" dt="2025-10-21T08:33:50.501" v="97" actId="208"/>
          <ac:spMkLst>
            <pc:docMk/>
            <pc:sldMk cId="86088294" sldId="305"/>
            <ac:spMk id="58" creationId="{CBC66B45-5F48-313A-6C1D-AF2EE6201CF7}"/>
          </ac:spMkLst>
        </pc:spChg>
        <pc:spChg chg="mod">
          <ac:chgData name="Ravi, Angela" userId="a1c3b61b-0523-4f83-90ed-f1a2aa11f747" providerId="ADAL" clId="{876A8659-F190-584C-AB20-7BC4F406D43F}" dt="2025-10-21T08:33:47.254" v="96" actId="208"/>
          <ac:spMkLst>
            <pc:docMk/>
            <pc:sldMk cId="86088294" sldId="305"/>
            <ac:spMk id="60" creationId="{F569FF89-1BA7-0EA9-2038-21807145B285}"/>
          </ac:spMkLst>
        </pc:spChg>
        <pc:spChg chg="mod">
          <ac:chgData name="Ravi, Angela" userId="a1c3b61b-0523-4f83-90ed-f1a2aa11f747" providerId="ADAL" clId="{876A8659-F190-584C-AB20-7BC4F406D43F}" dt="2025-10-21T08:33:47.254" v="96" actId="208"/>
          <ac:spMkLst>
            <pc:docMk/>
            <pc:sldMk cId="86088294" sldId="305"/>
            <ac:spMk id="61" creationId="{441CBD78-97E2-AFC5-B4A1-BF3FF03885F3}"/>
          </ac:spMkLst>
        </pc:spChg>
        <pc:spChg chg="mod">
          <ac:chgData name="Ravi, Angela" userId="a1c3b61b-0523-4f83-90ed-f1a2aa11f747" providerId="ADAL" clId="{876A8659-F190-584C-AB20-7BC4F406D43F}" dt="2025-10-21T08:33:47.254" v="96" actId="208"/>
          <ac:spMkLst>
            <pc:docMk/>
            <pc:sldMk cId="86088294" sldId="305"/>
            <ac:spMk id="62" creationId="{6AA92F59-75F3-8B63-D9DA-6FCE2CC321E9}"/>
          </ac:spMkLst>
        </pc:spChg>
        <pc:spChg chg="mod">
          <ac:chgData name="Ravi, Angela" userId="a1c3b61b-0523-4f83-90ed-f1a2aa11f747" providerId="ADAL" clId="{876A8659-F190-584C-AB20-7BC4F406D43F}" dt="2025-10-21T08:34:49.656" v="111" actId="207"/>
          <ac:spMkLst>
            <pc:docMk/>
            <pc:sldMk cId="86088294" sldId="305"/>
            <ac:spMk id="63" creationId="{7B1F41B9-A948-AD7B-A075-08A3C5A413F8}"/>
          </ac:spMkLst>
        </pc:spChg>
        <pc:spChg chg="mod">
          <ac:chgData name="Ravi, Angela" userId="a1c3b61b-0523-4f83-90ed-f1a2aa11f747" providerId="ADAL" clId="{876A8659-F190-584C-AB20-7BC4F406D43F}" dt="2025-10-21T09:22:36.675" v="208" actId="207"/>
          <ac:spMkLst>
            <pc:docMk/>
            <pc:sldMk cId="86088294" sldId="305"/>
            <ac:spMk id="65" creationId="{B54A3CBC-BF46-3545-A3C6-B13CF8EECFA9}"/>
          </ac:spMkLst>
        </pc:spChg>
        <pc:spChg chg="mod">
          <ac:chgData name="Ravi, Angela" userId="a1c3b61b-0523-4f83-90ed-f1a2aa11f747" providerId="ADAL" clId="{876A8659-F190-584C-AB20-7BC4F406D43F}" dt="2025-10-21T09:22:39.853" v="209" actId="207"/>
          <ac:spMkLst>
            <pc:docMk/>
            <pc:sldMk cId="86088294" sldId="305"/>
            <ac:spMk id="68" creationId="{81087A99-806D-21FF-2C88-500C6B474A72}"/>
          </ac:spMkLst>
        </pc:spChg>
        <pc:spChg chg="mod">
          <ac:chgData name="Ravi, Angela" userId="a1c3b61b-0523-4f83-90ed-f1a2aa11f747" providerId="ADAL" clId="{876A8659-F190-584C-AB20-7BC4F406D43F}" dt="2025-10-21T09:22:43.367" v="210" actId="207"/>
          <ac:spMkLst>
            <pc:docMk/>
            <pc:sldMk cId="86088294" sldId="305"/>
            <ac:spMk id="71" creationId="{486B9CEE-D0BC-C4C7-738F-8F9C21FB4BC9}"/>
          </ac:spMkLst>
        </pc:spChg>
        <pc:spChg chg="mod">
          <ac:chgData name="Ravi, Angela" userId="a1c3b61b-0523-4f83-90ed-f1a2aa11f747" providerId="ADAL" clId="{876A8659-F190-584C-AB20-7BC4F406D43F}" dt="2025-10-21T09:22:46.207" v="211" actId="207"/>
          <ac:spMkLst>
            <pc:docMk/>
            <pc:sldMk cId="86088294" sldId="305"/>
            <ac:spMk id="74" creationId="{0A058DF2-51A3-CD9F-0B19-6873ACBBC57D}"/>
          </ac:spMkLst>
        </pc:spChg>
        <pc:spChg chg="mod">
          <ac:chgData name="Ravi, Angela" userId="a1c3b61b-0523-4f83-90ed-f1a2aa11f747" providerId="ADAL" clId="{876A8659-F190-584C-AB20-7BC4F406D43F}" dt="2025-10-21T09:22:49.154" v="212" actId="207"/>
          <ac:spMkLst>
            <pc:docMk/>
            <pc:sldMk cId="86088294" sldId="305"/>
            <ac:spMk id="77" creationId="{9469D93D-9B88-B9B3-76E2-34B0EA5A36B9}"/>
          </ac:spMkLst>
        </pc:spChg>
        <pc:spChg chg="mod">
          <ac:chgData name="Ravi, Angela" userId="a1c3b61b-0523-4f83-90ed-f1a2aa11f747" providerId="ADAL" clId="{876A8659-F190-584C-AB20-7BC4F406D43F}" dt="2025-10-21T09:22:52.348" v="213" actId="207"/>
          <ac:spMkLst>
            <pc:docMk/>
            <pc:sldMk cId="86088294" sldId="305"/>
            <ac:spMk id="80" creationId="{ED4593A1-C07A-5E38-4364-340BA1F86C4B}"/>
          </ac:spMkLst>
        </pc:spChg>
        <pc:spChg chg="mod">
          <ac:chgData name="Ravi, Angela" userId="a1c3b61b-0523-4f83-90ed-f1a2aa11f747" providerId="ADAL" clId="{876A8659-F190-584C-AB20-7BC4F406D43F}" dt="2025-10-21T09:22:55.579" v="214" actId="207"/>
          <ac:spMkLst>
            <pc:docMk/>
            <pc:sldMk cId="86088294" sldId="305"/>
            <ac:spMk id="83" creationId="{81CE6270-E971-FB2B-61E1-2D5D7A88C428}"/>
          </ac:spMkLst>
        </pc:spChg>
        <pc:spChg chg="mod">
          <ac:chgData name="Ravi, Angela" userId="a1c3b61b-0523-4f83-90ed-f1a2aa11f747" providerId="ADAL" clId="{876A8659-F190-584C-AB20-7BC4F406D43F}" dt="2025-10-21T09:22:58.574" v="215" actId="207"/>
          <ac:spMkLst>
            <pc:docMk/>
            <pc:sldMk cId="86088294" sldId="305"/>
            <ac:spMk id="86" creationId="{BC622B49-6550-4D3B-6A45-D2F92D918BF5}"/>
          </ac:spMkLst>
        </pc:spChg>
        <pc:spChg chg="mod">
          <ac:chgData name="Ravi, Angela" userId="a1c3b61b-0523-4f83-90ed-f1a2aa11f747" providerId="ADAL" clId="{876A8659-F190-584C-AB20-7BC4F406D43F}" dt="2025-10-21T09:38:25.020" v="377"/>
          <ac:spMkLst>
            <pc:docMk/>
            <pc:sldMk cId="86088294" sldId="305"/>
            <ac:spMk id="90" creationId="{AABADD1B-D528-B3F1-B079-4C9D512C1901}"/>
          </ac:spMkLst>
        </pc:spChg>
        <pc:spChg chg="mod">
          <ac:chgData name="Ravi, Angela" userId="a1c3b61b-0523-4f83-90ed-f1a2aa11f747" providerId="ADAL" clId="{876A8659-F190-584C-AB20-7BC4F406D43F}" dt="2025-10-21T09:46:39.830" v="443" actId="207"/>
          <ac:spMkLst>
            <pc:docMk/>
            <pc:sldMk cId="86088294" sldId="305"/>
            <ac:spMk id="95" creationId="{37730EE5-3FF7-F6D9-3B6A-6837C11D14A4}"/>
          </ac:spMkLst>
        </pc:spChg>
        <pc:grpChg chg="del">
          <ac:chgData name="Ravi, Angela" userId="a1c3b61b-0523-4f83-90ed-f1a2aa11f747" providerId="ADAL" clId="{876A8659-F190-584C-AB20-7BC4F406D43F}" dt="2025-10-21T08:42:13.139" v="138" actId="478"/>
          <ac:grpSpMkLst>
            <pc:docMk/>
            <pc:sldMk cId="86088294" sldId="305"/>
            <ac:grpSpMk id="3" creationId="{36714860-DB58-E9A7-78ED-0343D91E3C13}"/>
          </ac:grpSpMkLst>
        </pc:grpChg>
        <pc:picChg chg="add mod">
          <ac:chgData name="Ravi, Angela" userId="a1c3b61b-0523-4f83-90ed-f1a2aa11f747" providerId="ADAL" clId="{876A8659-F190-584C-AB20-7BC4F406D43F}" dt="2025-10-21T09:47:24.672" v="452" actId="1076"/>
          <ac:picMkLst>
            <pc:docMk/>
            <pc:sldMk cId="86088294" sldId="305"/>
            <ac:picMk id="2" creationId="{26FCEFE0-77CD-D94E-638F-93C9CBD0869E}"/>
          </ac:picMkLst>
        </pc:picChg>
      </pc:sldChg>
      <pc:sldChg chg="addSp delSp modSp mod">
        <pc:chgData name="Ravi, Angela" userId="a1c3b61b-0523-4f83-90ed-f1a2aa11f747" providerId="ADAL" clId="{876A8659-F190-584C-AB20-7BC4F406D43F}" dt="2025-10-21T09:43:25.445" v="418" actId="1076"/>
        <pc:sldMkLst>
          <pc:docMk/>
          <pc:sldMk cId="3525253019" sldId="306"/>
        </pc:sldMkLst>
        <pc:spChg chg="add mod">
          <ac:chgData name="Ravi, Angela" userId="a1c3b61b-0523-4f83-90ed-f1a2aa11f747" providerId="ADAL" clId="{876A8659-F190-584C-AB20-7BC4F406D43F}" dt="2025-10-21T08:02:39.435" v="55" actId="14100"/>
          <ac:spMkLst>
            <pc:docMk/>
            <pc:sldMk cId="3525253019" sldId="306"/>
            <ac:spMk id="2" creationId="{129FC9B0-D753-7E2C-EB80-2FA1B3DAF5CA}"/>
          </ac:spMkLst>
        </pc:spChg>
        <pc:spChg chg="add mod">
          <ac:chgData name="Ravi, Angela" userId="a1c3b61b-0523-4f83-90ed-f1a2aa11f747" providerId="ADAL" clId="{876A8659-F190-584C-AB20-7BC4F406D43F}" dt="2025-10-21T08:02:58.570" v="63" actId="1036"/>
          <ac:spMkLst>
            <pc:docMk/>
            <pc:sldMk cId="3525253019" sldId="306"/>
            <ac:spMk id="3" creationId="{0ECA2912-9CF4-E3E3-C3FA-67123F5B0B09}"/>
          </ac:spMkLst>
        </pc:spChg>
        <pc:picChg chg="add mod">
          <ac:chgData name="Ravi, Angela" userId="a1c3b61b-0523-4f83-90ed-f1a2aa11f747" providerId="ADAL" clId="{876A8659-F190-584C-AB20-7BC4F406D43F}" dt="2025-10-21T09:40:21.145" v="397" actId="14100"/>
          <ac:picMkLst>
            <pc:docMk/>
            <pc:sldMk cId="3525253019" sldId="306"/>
            <ac:picMk id="4" creationId="{9325CE44-92D8-649F-2680-15A785C635BE}"/>
          </ac:picMkLst>
        </pc:picChg>
        <pc:picChg chg="add mod">
          <ac:chgData name="Ravi, Angela" userId="a1c3b61b-0523-4f83-90ed-f1a2aa11f747" providerId="ADAL" clId="{876A8659-F190-584C-AB20-7BC4F406D43F}" dt="2025-10-21T09:43:25.445" v="418" actId="1076"/>
          <ac:picMkLst>
            <pc:docMk/>
            <pc:sldMk cId="3525253019" sldId="306"/>
            <ac:picMk id="6" creationId="{FAEF62F9-3D61-672E-0255-9D5492618BD7}"/>
          </ac:picMkLst>
        </pc:picChg>
        <pc:picChg chg="add mod">
          <ac:chgData name="Ravi, Angela" userId="a1c3b61b-0523-4f83-90ed-f1a2aa11f747" providerId="ADAL" clId="{876A8659-F190-584C-AB20-7BC4F406D43F}" dt="2025-10-21T09:43:25.445" v="418" actId="1076"/>
          <ac:picMkLst>
            <pc:docMk/>
            <pc:sldMk cId="3525253019" sldId="306"/>
            <ac:picMk id="8" creationId="{7B8CA237-E6EA-0A37-2F10-E971ADFA5ED8}"/>
          </ac:picMkLst>
        </pc:picChg>
        <pc:picChg chg="add mod">
          <ac:chgData name="Ravi, Angela" userId="a1c3b61b-0523-4f83-90ed-f1a2aa11f747" providerId="ADAL" clId="{876A8659-F190-584C-AB20-7BC4F406D43F}" dt="2025-10-21T09:40:41.959" v="405" actId="1076"/>
          <ac:picMkLst>
            <pc:docMk/>
            <pc:sldMk cId="3525253019" sldId="306"/>
            <ac:picMk id="9" creationId="{CB5C91A7-5D42-9C61-7B72-B16FC430655E}"/>
          </ac:picMkLst>
        </pc:picChg>
        <pc:picChg chg="add mod">
          <ac:chgData name="Ravi, Angela" userId="a1c3b61b-0523-4f83-90ed-f1a2aa11f747" providerId="ADAL" clId="{876A8659-F190-584C-AB20-7BC4F406D43F}" dt="2025-10-21T09:43:14.709" v="417" actId="1037"/>
          <ac:picMkLst>
            <pc:docMk/>
            <pc:sldMk cId="3525253019" sldId="306"/>
            <ac:picMk id="10" creationId="{B4BCFF29-C8C0-7FF4-B2E8-102190C9FCCA}"/>
          </ac:picMkLst>
        </pc:picChg>
        <pc:picChg chg="add mod">
          <ac:chgData name="Ravi, Angela" userId="a1c3b61b-0523-4f83-90ed-f1a2aa11f747" providerId="ADAL" clId="{876A8659-F190-584C-AB20-7BC4F406D43F}" dt="2025-10-21T09:43:14.709" v="417" actId="1037"/>
          <ac:picMkLst>
            <pc:docMk/>
            <pc:sldMk cId="3525253019" sldId="306"/>
            <ac:picMk id="11" creationId="{7EDAF38D-9438-31E4-DB1D-62D6A061EFBF}"/>
          </ac:picMkLst>
        </pc:picChg>
        <pc:picChg chg="del">
          <ac:chgData name="Ravi, Angela" userId="a1c3b61b-0523-4f83-90ed-f1a2aa11f747" providerId="ADAL" clId="{876A8659-F190-584C-AB20-7BC4F406D43F}" dt="2025-10-21T09:38:37.787" v="381" actId="478"/>
          <ac:picMkLst>
            <pc:docMk/>
            <pc:sldMk cId="3525253019" sldId="306"/>
            <ac:picMk id="102" creationId="{46837FEA-7628-9AF4-F8B5-83E81D9969AA}"/>
          </ac:picMkLst>
        </pc:picChg>
        <pc:picChg chg="del">
          <ac:chgData name="Ravi, Angela" userId="a1c3b61b-0523-4f83-90ed-f1a2aa11f747" providerId="ADAL" clId="{876A8659-F190-584C-AB20-7BC4F406D43F}" dt="2025-10-21T09:38:38.332" v="382" actId="478"/>
          <ac:picMkLst>
            <pc:docMk/>
            <pc:sldMk cId="3525253019" sldId="306"/>
            <ac:picMk id="103" creationId="{33ACC65B-0AE8-2400-0902-5376FCF12B41}"/>
          </ac:picMkLst>
        </pc:picChg>
        <pc:picChg chg="del">
          <ac:chgData name="Ravi, Angela" userId="a1c3b61b-0523-4f83-90ed-f1a2aa11f747" providerId="ADAL" clId="{876A8659-F190-584C-AB20-7BC4F406D43F}" dt="2025-10-21T09:38:37.072" v="380" actId="478"/>
          <ac:picMkLst>
            <pc:docMk/>
            <pc:sldMk cId="3525253019" sldId="306"/>
            <ac:picMk id="104" creationId="{1911FC22-63CC-C8F9-35B1-AC261FB3426F}"/>
          </ac:picMkLst>
        </pc:picChg>
        <pc:picChg chg="add del">
          <ac:chgData name="Ravi, Angela" userId="a1c3b61b-0523-4f83-90ed-f1a2aa11f747" providerId="ADAL" clId="{876A8659-F190-584C-AB20-7BC4F406D43F}" dt="2025-10-21T09:42:48.763" v="406" actId="478"/>
          <ac:picMkLst>
            <pc:docMk/>
            <pc:sldMk cId="3525253019" sldId="306"/>
            <ac:picMk id="108" creationId="{8ABE9C23-66DB-7F65-02C7-9C242AE96F74}"/>
          </ac:picMkLst>
        </pc:picChg>
        <pc:picChg chg="mod">
          <ac:chgData name="Ravi, Angela" userId="a1c3b61b-0523-4f83-90ed-f1a2aa11f747" providerId="ADAL" clId="{876A8659-F190-584C-AB20-7BC4F406D43F}" dt="2025-10-21T09:43:14.709" v="417" actId="1037"/>
          <ac:picMkLst>
            <pc:docMk/>
            <pc:sldMk cId="3525253019" sldId="306"/>
            <ac:picMk id="109" creationId="{4020DB20-87C6-6109-FDDB-BE68F3B502C9}"/>
          </ac:picMkLst>
        </pc:picChg>
        <pc:picChg chg="mod">
          <ac:chgData name="Ravi, Angela" userId="a1c3b61b-0523-4f83-90ed-f1a2aa11f747" providerId="ADAL" clId="{876A8659-F190-584C-AB20-7BC4F406D43F}" dt="2025-10-21T09:43:14.709" v="417" actId="1037"/>
          <ac:picMkLst>
            <pc:docMk/>
            <pc:sldMk cId="3525253019" sldId="306"/>
            <ac:picMk id="110" creationId="{7E456F2B-13A4-6683-AF3B-78CB0ADB2C6F}"/>
          </ac:picMkLst>
        </pc:picChg>
        <pc:picChg chg="del">
          <ac:chgData name="Ravi, Angela" userId="a1c3b61b-0523-4f83-90ed-f1a2aa11f747" providerId="ADAL" clId="{876A8659-F190-584C-AB20-7BC4F406D43F}" dt="2025-10-21T08:02:45.096" v="57" actId="478"/>
          <ac:picMkLst>
            <pc:docMk/>
            <pc:sldMk cId="3525253019" sldId="306"/>
            <ac:picMk id="111" creationId="{CAC0F6D5-4C80-E908-691A-6940E646760B}"/>
          </ac:picMkLst>
        </pc:picChg>
        <pc:picChg chg="del">
          <ac:chgData name="Ravi, Angela" userId="a1c3b61b-0523-4f83-90ed-f1a2aa11f747" providerId="ADAL" clId="{876A8659-F190-584C-AB20-7BC4F406D43F}" dt="2025-10-21T08:02:43.260" v="56" actId="478"/>
          <ac:picMkLst>
            <pc:docMk/>
            <pc:sldMk cId="3525253019" sldId="306"/>
            <ac:picMk id="202" creationId="{2B4DF150-33D9-20A8-E83A-7F0373F1142C}"/>
          </ac:picMkLst>
        </pc:picChg>
        <pc:picChg chg="del">
          <ac:chgData name="Ravi, Angela" userId="a1c3b61b-0523-4f83-90ed-f1a2aa11f747" providerId="ADAL" clId="{876A8659-F190-584C-AB20-7BC4F406D43F}" dt="2025-10-21T08:02:30.493" v="51" actId="478"/>
          <ac:picMkLst>
            <pc:docMk/>
            <pc:sldMk cId="3525253019" sldId="306"/>
            <ac:picMk id="204" creationId="{80D6175E-6255-9A69-85E6-03994398AE13}"/>
          </ac:picMkLst>
        </pc:picChg>
      </pc:sldChg>
      <pc:sldChg chg="addSp delSp modSp mod">
        <pc:chgData name="Ravi, Angela" userId="a1c3b61b-0523-4f83-90ed-f1a2aa11f747" providerId="ADAL" clId="{876A8659-F190-584C-AB20-7BC4F406D43F}" dt="2025-10-21T12:33:26.410" v="735" actId="1076"/>
        <pc:sldMkLst>
          <pc:docMk/>
          <pc:sldMk cId="628805569" sldId="307"/>
        </pc:sldMkLst>
        <pc:spChg chg="add del mod">
          <ac:chgData name="Ravi, Angela" userId="a1c3b61b-0523-4f83-90ed-f1a2aa11f747" providerId="ADAL" clId="{876A8659-F190-584C-AB20-7BC4F406D43F}" dt="2025-10-21T10:49:49.322" v="605" actId="478"/>
          <ac:spMkLst>
            <pc:docMk/>
            <pc:sldMk cId="628805569" sldId="307"/>
            <ac:spMk id="3" creationId="{0969460B-0A48-EB53-8CE7-A3B83DEF4C9D}"/>
          </ac:spMkLst>
        </pc:spChg>
        <pc:spChg chg="del">
          <ac:chgData name="Ravi, Angela" userId="a1c3b61b-0523-4f83-90ed-f1a2aa11f747" providerId="ADAL" clId="{876A8659-F190-584C-AB20-7BC4F406D43F}" dt="2025-10-21T09:35:08.819" v="347" actId="478"/>
          <ac:spMkLst>
            <pc:docMk/>
            <pc:sldMk cId="628805569" sldId="307"/>
            <ac:spMk id="4" creationId="{BBB11D11-9F1C-3545-0D8B-5CB0386BBEAD}"/>
          </ac:spMkLst>
        </pc:spChg>
        <pc:spChg chg="add mod">
          <ac:chgData name="Ravi, Angela" userId="a1c3b61b-0523-4f83-90ed-f1a2aa11f747" providerId="ADAL" clId="{876A8659-F190-584C-AB20-7BC4F406D43F}" dt="2025-10-21T09:35:09.150" v="348"/>
          <ac:spMkLst>
            <pc:docMk/>
            <pc:sldMk cId="628805569" sldId="307"/>
            <ac:spMk id="5" creationId="{27973D9A-523E-280B-0452-9DA8E23AD99B}"/>
          </ac:spMkLst>
        </pc:spChg>
        <pc:spChg chg="add mod">
          <ac:chgData name="Ravi, Angela" userId="a1c3b61b-0523-4f83-90ed-f1a2aa11f747" providerId="ADAL" clId="{876A8659-F190-584C-AB20-7BC4F406D43F}" dt="2025-10-21T12:33:26.410" v="735" actId="1076"/>
          <ac:spMkLst>
            <pc:docMk/>
            <pc:sldMk cId="628805569" sldId="307"/>
            <ac:spMk id="6" creationId="{5A78EF3E-71AF-5D3C-DEDA-61D12981D7B8}"/>
          </ac:spMkLst>
        </pc:spChg>
        <pc:spChg chg="add mod">
          <ac:chgData name="Ravi, Angela" userId="a1c3b61b-0523-4f83-90ed-f1a2aa11f747" providerId="ADAL" clId="{876A8659-F190-584C-AB20-7BC4F406D43F}" dt="2025-10-21T12:33:26.410" v="735" actId="1076"/>
          <ac:spMkLst>
            <pc:docMk/>
            <pc:sldMk cId="628805569" sldId="307"/>
            <ac:spMk id="7" creationId="{F82ECCCF-CED8-E580-D6F2-7A7FA1212396}"/>
          </ac:spMkLst>
        </pc:spChg>
        <pc:spChg chg="del mod">
          <ac:chgData name="Ravi, Angela" userId="a1c3b61b-0523-4f83-90ed-f1a2aa11f747" providerId="ADAL" clId="{876A8659-F190-584C-AB20-7BC4F406D43F}" dt="2025-10-21T09:35:08.819" v="347" actId="478"/>
          <ac:spMkLst>
            <pc:docMk/>
            <pc:sldMk cId="628805569" sldId="307"/>
            <ac:spMk id="8" creationId="{CE26ADD5-7CD2-F8F0-56D0-322ECDE5196E}"/>
          </ac:spMkLst>
        </pc:spChg>
        <pc:spChg chg="del mod">
          <ac:chgData name="Ravi, Angela" userId="a1c3b61b-0523-4f83-90ed-f1a2aa11f747" providerId="ADAL" clId="{876A8659-F190-584C-AB20-7BC4F406D43F}" dt="2025-10-21T09:35:08.819" v="347" actId="478"/>
          <ac:spMkLst>
            <pc:docMk/>
            <pc:sldMk cId="628805569" sldId="307"/>
            <ac:spMk id="9" creationId="{2C302C71-3170-4FE7-CB60-CB3CE0D22895}"/>
          </ac:spMkLst>
        </pc:spChg>
        <pc:spChg chg="del">
          <ac:chgData name="Ravi, Angela" userId="a1c3b61b-0523-4f83-90ed-f1a2aa11f747" providerId="ADAL" clId="{876A8659-F190-584C-AB20-7BC4F406D43F}" dt="2025-10-21T08:36:48.547" v="127" actId="478"/>
          <ac:spMkLst>
            <pc:docMk/>
            <pc:sldMk cId="628805569" sldId="307"/>
            <ac:spMk id="32" creationId="{961DF228-D7D0-2C1A-4D3C-90232B332EF7}"/>
          </ac:spMkLst>
        </pc:spChg>
        <pc:picChg chg="del mod">
          <ac:chgData name="Ravi, Angela" userId="a1c3b61b-0523-4f83-90ed-f1a2aa11f747" providerId="ADAL" clId="{876A8659-F190-584C-AB20-7BC4F406D43F}" dt="2025-10-21T10:49:05.986" v="600" actId="478"/>
          <ac:picMkLst>
            <pc:docMk/>
            <pc:sldMk cId="628805569" sldId="307"/>
            <ac:picMk id="2" creationId="{7D220861-5EBF-F0E2-99E8-A67C3CF016E5}"/>
          </ac:picMkLst>
        </pc:picChg>
        <pc:picChg chg="add mod">
          <ac:chgData name="Ravi, Angela" userId="a1c3b61b-0523-4f83-90ed-f1a2aa11f747" providerId="ADAL" clId="{876A8659-F190-584C-AB20-7BC4F406D43F}" dt="2025-10-21T12:33:22.930" v="733" actId="14100"/>
          <ac:picMkLst>
            <pc:docMk/>
            <pc:sldMk cId="628805569" sldId="307"/>
            <ac:picMk id="3" creationId="{5576279A-BB17-595D-E20B-53CB68F3B5B7}"/>
          </ac:picMkLst>
        </pc:picChg>
        <pc:picChg chg="del">
          <ac:chgData name="Ravi, Angela" userId="a1c3b61b-0523-4f83-90ed-f1a2aa11f747" providerId="ADAL" clId="{876A8659-F190-584C-AB20-7BC4F406D43F}" dt="2025-10-21T09:35:08.819" v="347" actId="478"/>
          <ac:picMkLst>
            <pc:docMk/>
            <pc:sldMk cId="628805569" sldId="307"/>
            <ac:picMk id="10" creationId="{9BB9DA97-895A-9EF1-8D5F-3C20BDF882A7}"/>
          </ac:picMkLst>
        </pc:picChg>
        <pc:picChg chg="add mod">
          <ac:chgData name="Ravi, Angela" userId="a1c3b61b-0523-4f83-90ed-f1a2aa11f747" providerId="ADAL" clId="{876A8659-F190-584C-AB20-7BC4F406D43F}" dt="2025-10-21T09:35:17.249" v="349"/>
          <ac:picMkLst>
            <pc:docMk/>
            <pc:sldMk cId="628805569" sldId="307"/>
            <ac:picMk id="11" creationId="{7A1E37FC-5D65-8C4E-8158-D63CA1D225FC}"/>
          </ac:picMkLst>
        </pc:picChg>
        <pc:picChg chg="add del mod">
          <ac:chgData name="Ravi, Angela" userId="a1c3b61b-0523-4f83-90ed-f1a2aa11f747" providerId="ADAL" clId="{876A8659-F190-584C-AB20-7BC4F406D43F}" dt="2025-10-21T10:49:46.549" v="604" actId="478"/>
          <ac:picMkLst>
            <pc:docMk/>
            <pc:sldMk cId="628805569" sldId="307"/>
            <ac:picMk id="12" creationId="{8AF4811B-559B-BDDD-D0BF-06FF4D39873E}"/>
          </ac:picMkLst>
        </pc:picChg>
        <pc:picChg chg="del mod modCrop">
          <ac:chgData name="Ravi, Angela" userId="a1c3b61b-0523-4f83-90ed-f1a2aa11f747" providerId="ADAL" clId="{876A8659-F190-584C-AB20-7BC4F406D43F}" dt="2025-10-21T10:49:01.580" v="599" actId="478"/>
          <ac:picMkLst>
            <pc:docMk/>
            <pc:sldMk cId="628805569" sldId="307"/>
            <ac:picMk id="13" creationId="{022EE377-0094-4D9F-D359-59C05758E271}"/>
          </ac:picMkLst>
        </pc:picChg>
        <pc:picChg chg="add mod modCrop">
          <ac:chgData name="Ravi, Angela" userId="a1c3b61b-0523-4f83-90ed-f1a2aa11f747" providerId="ADAL" clId="{876A8659-F190-584C-AB20-7BC4F406D43F}" dt="2025-10-21T10:58:30.593" v="669" actId="732"/>
          <ac:picMkLst>
            <pc:docMk/>
            <pc:sldMk cId="628805569" sldId="307"/>
            <ac:picMk id="15" creationId="{137039ED-45CE-1613-5B3F-FBFCED5459E7}"/>
          </ac:picMkLst>
        </pc:picChg>
        <pc:picChg chg="add del mod modCrop">
          <ac:chgData name="Ravi, Angela" userId="a1c3b61b-0523-4f83-90ed-f1a2aa11f747" providerId="ADAL" clId="{876A8659-F190-584C-AB20-7BC4F406D43F}" dt="2025-10-21T10:55:40.009" v="632" actId="478"/>
          <ac:picMkLst>
            <pc:docMk/>
            <pc:sldMk cId="628805569" sldId="307"/>
            <ac:picMk id="17" creationId="{A12091B0-800C-C0A0-09B2-4701ED0F96F7}"/>
          </ac:picMkLst>
        </pc:picChg>
        <pc:picChg chg="add del mod modCrop">
          <ac:chgData name="Ravi, Angela" userId="a1c3b61b-0523-4f83-90ed-f1a2aa11f747" providerId="ADAL" clId="{876A8659-F190-584C-AB20-7BC4F406D43F}" dt="2025-10-21T10:57:19.824" v="647" actId="478"/>
          <ac:picMkLst>
            <pc:docMk/>
            <pc:sldMk cId="628805569" sldId="307"/>
            <ac:picMk id="19" creationId="{E8A08A5D-C927-7090-9F7E-C1AA3C3983F4}"/>
          </ac:picMkLst>
        </pc:picChg>
        <pc:picChg chg="add mod modCrop">
          <ac:chgData name="Ravi, Angela" userId="a1c3b61b-0523-4f83-90ed-f1a2aa11f747" providerId="ADAL" clId="{876A8659-F190-584C-AB20-7BC4F406D43F}" dt="2025-10-21T12:33:17.305" v="731" actId="1076"/>
          <ac:picMkLst>
            <pc:docMk/>
            <pc:sldMk cId="628805569" sldId="307"/>
            <ac:picMk id="21" creationId="{5C50DFB3-4AD2-BBD6-2635-697C0869FBEA}"/>
          </ac:picMkLst>
        </pc:picChg>
        <pc:picChg chg="del">
          <ac:chgData name="Ravi, Angela" userId="a1c3b61b-0523-4f83-90ed-f1a2aa11f747" providerId="ADAL" clId="{876A8659-F190-584C-AB20-7BC4F406D43F}" dt="2025-10-21T08:00:39.245" v="0" actId="478"/>
          <ac:picMkLst>
            <pc:docMk/>
            <pc:sldMk cId="628805569" sldId="307"/>
            <ac:picMk id="29" creationId="{F7C91FBB-6E4B-AE1D-0E27-DCAA0BB30F0E}"/>
          </ac:picMkLst>
        </pc:picChg>
        <pc:picChg chg="del">
          <ac:chgData name="Ravi, Angela" userId="a1c3b61b-0523-4f83-90ed-f1a2aa11f747" providerId="ADAL" clId="{876A8659-F190-584C-AB20-7BC4F406D43F}" dt="2025-10-21T08:36:48.547" v="127" actId="478"/>
          <ac:picMkLst>
            <pc:docMk/>
            <pc:sldMk cId="628805569" sldId="307"/>
            <ac:picMk id="31" creationId="{4D235BE3-6E78-C56E-41BC-CED3B7FBA4C1}"/>
          </ac:picMkLst>
        </pc:picChg>
      </pc:sldChg>
      <pc:sldChg chg="addSp delSp modSp mod">
        <pc:chgData name="Ravi, Angela" userId="a1c3b61b-0523-4f83-90ed-f1a2aa11f747" providerId="ADAL" clId="{876A8659-F190-584C-AB20-7BC4F406D43F}" dt="2025-10-21T12:33:43.473" v="739"/>
        <pc:sldMkLst>
          <pc:docMk/>
          <pc:sldMk cId="571383422" sldId="308"/>
        </pc:sldMkLst>
        <pc:spChg chg="add del mod">
          <ac:chgData name="Ravi, Angela" userId="a1c3b61b-0523-4f83-90ed-f1a2aa11f747" providerId="ADAL" clId="{876A8659-F190-584C-AB20-7BC4F406D43F}" dt="2025-10-21T10:59:12.359" v="676" actId="478"/>
          <ac:spMkLst>
            <pc:docMk/>
            <pc:sldMk cId="571383422" sldId="308"/>
            <ac:spMk id="2" creationId="{62AF8DCA-7071-49C1-73BB-B3B07DECACFB}"/>
          </ac:spMkLst>
        </pc:spChg>
        <pc:spChg chg="add mod">
          <ac:chgData name="Ravi, Angela" userId="a1c3b61b-0523-4f83-90ed-f1a2aa11f747" providerId="ADAL" clId="{876A8659-F190-584C-AB20-7BC4F406D43F}" dt="2025-10-21T12:33:35.838" v="738"/>
          <ac:spMkLst>
            <pc:docMk/>
            <pc:sldMk cId="571383422" sldId="308"/>
            <ac:spMk id="2" creationId="{CDFEAE67-FAC8-672A-770B-6DA2EBBF60BC}"/>
          </ac:spMkLst>
        </pc:spChg>
        <pc:spChg chg="add mod">
          <ac:chgData name="Ravi, Angela" userId="a1c3b61b-0523-4f83-90ed-f1a2aa11f747" providerId="ADAL" clId="{876A8659-F190-584C-AB20-7BC4F406D43F}" dt="2025-10-21T12:33:35.838" v="738"/>
          <ac:spMkLst>
            <pc:docMk/>
            <pc:sldMk cId="571383422" sldId="308"/>
            <ac:spMk id="3" creationId="{47E821E1-9203-DF74-A260-804B65EEDAB2}"/>
          </ac:spMkLst>
        </pc:spChg>
        <pc:spChg chg="add del mod">
          <ac:chgData name="Ravi, Angela" userId="a1c3b61b-0523-4f83-90ed-f1a2aa11f747" providerId="ADAL" clId="{876A8659-F190-584C-AB20-7BC4F406D43F}" dt="2025-10-21T10:59:12.359" v="676" actId="478"/>
          <ac:spMkLst>
            <pc:docMk/>
            <pc:sldMk cId="571383422" sldId="308"/>
            <ac:spMk id="3" creationId="{A6BA40A9-8FD2-42B4-A426-41BB20A5DAFA}"/>
          </ac:spMkLst>
        </pc:spChg>
        <pc:spChg chg="add del mod">
          <ac:chgData name="Ravi, Angela" userId="a1c3b61b-0523-4f83-90ed-f1a2aa11f747" providerId="ADAL" clId="{876A8659-F190-584C-AB20-7BC4F406D43F}" dt="2025-10-21T10:59:12.359" v="676" actId="478"/>
          <ac:spMkLst>
            <pc:docMk/>
            <pc:sldMk cId="571383422" sldId="308"/>
            <ac:spMk id="4" creationId="{10851DA7-3EEA-E34B-A590-D9ABE7545A70}"/>
          </ac:spMkLst>
        </pc:spChg>
        <pc:spChg chg="add mod">
          <ac:chgData name="Ravi, Angela" userId="a1c3b61b-0523-4f83-90ed-f1a2aa11f747" providerId="ADAL" clId="{876A8659-F190-584C-AB20-7BC4F406D43F}" dt="2025-10-21T12:33:43.473" v="739"/>
          <ac:spMkLst>
            <pc:docMk/>
            <pc:sldMk cId="571383422" sldId="308"/>
            <ac:spMk id="6" creationId="{DC68715C-4E1E-E175-EA0F-550DA0E07EB2}"/>
          </ac:spMkLst>
        </pc:spChg>
        <pc:spChg chg="del mod">
          <ac:chgData name="Ravi, Angela" userId="a1c3b61b-0523-4f83-90ed-f1a2aa11f747" providerId="ADAL" clId="{876A8659-F190-584C-AB20-7BC4F406D43F}" dt="2025-10-21T10:59:12.359" v="676" actId="478"/>
          <ac:spMkLst>
            <pc:docMk/>
            <pc:sldMk cId="571383422" sldId="308"/>
            <ac:spMk id="7" creationId="{AAEBEE60-8EC7-1643-8C57-D359560BF5C5}"/>
          </ac:spMkLst>
        </pc:spChg>
        <pc:spChg chg="del">
          <ac:chgData name="Ravi, Angela" userId="a1c3b61b-0523-4f83-90ed-f1a2aa11f747" providerId="ADAL" clId="{876A8659-F190-584C-AB20-7BC4F406D43F}" dt="2025-10-21T09:25:23.175" v="232" actId="478"/>
          <ac:spMkLst>
            <pc:docMk/>
            <pc:sldMk cId="571383422" sldId="308"/>
            <ac:spMk id="8" creationId="{7AA02D29-FA54-964E-4345-E7C0C7B88196}"/>
          </ac:spMkLst>
        </pc:spChg>
        <pc:spChg chg="del mod">
          <ac:chgData name="Ravi, Angela" userId="a1c3b61b-0523-4f83-90ed-f1a2aa11f747" providerId="ADAL" clId="{876A8659-F190-584C-AB20-7BC4F406D43F}" dt="2025-10-21T09:25:23.175" v="232" actId="478"/>
          <ac:spMkLst>
            <pc:docMk/>
            <pc:sldMk cId="571383422" sldId="308"/>
            <ac:spMk id="9" creationId="{E8662708-6BD6-24B1-4645-63679AE51E36}"/>
          </ac:spMkLst>
        </pc:spChg>
        <pc:spChg chg="del">
          <ac:chgData name="Ravi, Angela" userId="a1c3b61b-0523-4f83-90ed-f1a2aa11f747" providerId="ADAL" clId="{876A8659-F190-584C-AB20-7BC4F406D43F}" dt="2025-10-21T08:35:50.331" v="124" actId="478"/>
          <ac:spMkLst>
            <pc:docMk/>
            <pc:sldMk cId="571383422" sldId="308"/>
            <ac:spMk id="12" creationId="{5ACEC065-303E-9933-01EC-305B1E245E54}"/>
          </ac:spMkLst>
        </pc:spChg>
        <pc:spChg chg="add del">
          <ac:chgData name="Ravi, Angela" userId="a1c3b61b-0523-4f83-90ed-f1a2aa11f747" providerId="ADAL" clId="{876A8659-F190-584C-AB20-7BC4F406D43F}" dt="2025-10-21T10:59:02.983" v="675" actId="478"/>
          <ac:spMkLst>
            <pc:docMk/>
            <pc:sldMk cId="571383422" sldId="308"/>
            <ac:spMk id="15" creationId="{20523406-2312-0539-5EF1-9145DB6F446B}"/>
          </ac:spMkLst>
        </pc:spChg>
        <pc:spChg chg="add del mod">
          <ac:chgData name="Ravi, Angela" userId="a1c3b61b-0523-4f83-90ed-f1a2aa11f747" providerId="ADAL" clId="{876A8659-F190-584C-AB20-7BC4F406D43F}" dt="2025-10-21T10:25:45.992" v="538" actId="478"/>
          <ac:spMkLst>
            <pc:docMk/>
            <pc:sldMk cId="571383422" sldId="308"/>
            <ac:spMk id="22" creationId="{28EE6FCA-D374-2F69-A927-A32882757798}"/>
          </ac:spMkLst>
        </pc:spChg>
        <pc:spChg chg="add del mod">
          <ac:chgData name="Ravi, Angela" userId="a1c3b61b-0523-4f83-90ed-f1a2aa11f747" providerId="ADAL" clId="{876A8659-F190-584C-AB20-7BC4F406D43F}" dt="2025-10-21T12:33:33.295" v="736" actId="478"/>
          <ac:spMkLst>
            <pc:docMk/>
            <pc:sldMk cId="571383422" sldId="308"/>
            <ac:spMk id="25" creationId="{C555F350-2F97-3696-545A-95D522AAEECD}"/>
          </ac:spMkLst>
        </pc:spChg>
        <pc:spChg chg="add del mod">
          <ac:chgData name="Ravi, Angela" userId="a1c3b61b-0523-4f83-90ed-f1a2aa11f747" providerId="ADAL" clId="{876A8659-F190-584C-AB20-7BC4F406D43F}" dt="2025-10-21T12:33:33.295" v="736" actId="478"/>
          <ac:spMkLst>
            <pc:docMk/>
            <pc:sldMk cId="571383422" sldId="308"/>
            <ac:spMk id="26" creationId="{E719C1C5-F941-206D-05E4-1B645AAB75B0}"/>
          </ac:spMkLst>
        </pc:spChg>
        <pc:spChg chg="add del mod">
          <ac:chgData name="Ravi, Angela" userId="a1c3b61b-0523-4f83-90ed-f1a2aa11f747" providerId="ADAL" clId="{876A8659-F190-584C-AB20-7BC4F406D43F}" dt="2025-10-21T12:33:35.035" v="737" actId="478"/>
          <ac:spMkLst>
            <pc:docMk/>
            <pc:sldMk cId="571383422" sldId="308"/>
            <ac:spMk id="27" creationId="{A8ADAB21-0BAB-1DAD-3B37-B319C2FABBEA}"/>
          </ac:spMkLst>
        </pc:spChg>
        <pc:spChg chg="add del mod">
          <ac:chgData name="Ravi, Angela" userId="a1c3b61b-0523-4f83-90ed-f1a2aa11f747" providerId="ADAL" clId="{876A8659-F190-584C-AB20-7BC4F406D43F}" dt="2025-10-21T11:01:42.060" v="720"/>
          <ac:spMkLst>
            <pc:docMk/>
            <pc:sldMk cId="571383422" sldId="308"/>
            <ac:spMk id="29" creationId="{8854E931-9FB4-8575-6453-EE66234CD06C}"/>
          </ac:spMkLst>
        </pc:spChg>
        <pc:spChg chg="add del mod">
          <ac:chgData name="Ravi, Angela" userId="a1c3b61b-0523-4f83-90ed-f1a2aa11f747" providerId="ADAL" clId="{876A8659-F190-584C-AB20-7BC4F406D43F}" dt="2025-10-21T11:01:42.060" v="720"/>
          <ac:spMkLst>
            <pc:docMk/>
            <pc:sldMk cId="571383422" sldId="308"/>
            <ac:spMk id="30" creationId="{9AFDC551-C7BB-FBF2-C799-9A0948564B3C}"/>
          </ac:spMkLst>
        </pc:spChg>
        <pc:spChg chg="mod">
          <ac:chgData name="Ravi, Angela" userId="a1c3b61b-0523-4f83-90ed-f1a2aa11f747" providerId="ADAL" clId="{876A8659-F190-584C-AB20-7BC4F406D43F}" dt="2025-10-21T11:01:56.753" v="724" actId="167"/>
          <ac:spMkLst>
            <pc:docMk/>
            <pc:sldMk cId="571383422" sldId="308"/>
            <ac:spMk id="31" creationId="{395FD3EE-FF33-F7CD-3D87-7FB9C1549263}"/>
          </ac:spMkLst>
        </pc:spChg>
        <pc:picChg chg="add mod">
          <ac:chgData name="Ravi, Angela" userId="a1c3b61b-0523-4f83-90ed-f1a2aa11f747" providerId="ADAL" clId="{876A8659-F190-584C-AB20-7BC4F406D43F}" dt="2025-10-21T12:33:35.838" v="738"/>
          <ac:picMkLst>
            <pc:docMk/>
            <pc:sldMk cId="571383422" sldId="308"/>
            <ac:picMk id="4" creationId="{01B22000-FCEF-A955-11AE-A0893C9A078A}"/>
          </ac:picMkLst>
        </pc:picChg>
        <pc:picChg chg="add mod">
          <ac:chgData name="Ravi, Angela" userId="a1c3b61b-0523-4f83-90ed-f1a2aa11f747" providerId="ADAL" clId="{876A8659-F190-584C-AB20-7BC4F406D43F}" dt="2025-10-21T12:33:35.838" v="738"/>
          <ac:picMkLst>
            <pc:docMk/>
            <pc:sldMk cId="571383422" sldId="308"/>
            <ac:picMk id="5" creationId="{8DBCC32A-4E4D-3B67-98D7-FBC58EEBC9FD}"/>
          </ac:picMkLst>
        </pc:picChg>
        <pc:picChg chg="del">
          <ac:chgData name="Ravi, Angela" userId="a1c3b61b-0523-4f83-90ed-f1a2aa11f747" providerId="ADAL" clId="{876A8659-F190-584C-AB20-7BC4F406D43F}" dt="2025-10-21T08:00:55.648" v="4" actId="478"/>
          <ac:picMkLst>
            <pc:docMk/>
            <pc:sldMk cId="571383422" sldId="308"/>
            <ac:picMk id="6" creationId="{DD844028-D1EF-0EEC-1365-B5DDB6A3F658}"/>
          </ac:picMkLst>
        </pc:picChg>
        <pc:picChg chg="del">
          <ac:chgData name="Ravi, Angela" userId="a1c3b61b-0523-4f83-90ed-f1a2aa11f747" providerId="ADAL" clId="{876A8659-F190-584C-AB20-7BC4F406D43F}" dt="2025-10-21T09:30:05.785" v="249" actId="478"/>
          <ac:picMkLst>
            <pc:docMk/>
            <pc:sldMk cId="571383422" sldId="308"/>
            <ac:picMk id="10" creationId="{937D19A6-CE2F-3419-A569-421BA8764CD0}"/>
          </ac:picMkLst>
        </pc:picChg>
        <pc:picChg chg="del">
          <ac:chgData name="Ravi, Angela" userId="a1c3b61b-0523-4f83-90ed-f1a2aa11f747" providerId="ADAL" clId="{876A8659-F190-584C-AB20-7BC4F406D43F}" dt="2025-10-21T08:35:47.615" v="123" actId="478"/>
          <ac:picMkLst>
            <pc:docMk/>
            <pc:sldMk cId="571383422" sldId="308"/>
            <ac:picMk id="11" creationId="{CCBCA1BE-16D5-C975-A52B-CE3121F2061D}"/>
          </ac:picMkLst>
        </pc:picChg>
        <pc:picChg chg="del mod">
          <ac:chgData name="Ravi, Angela" userId="a1c3b61b-0523-4f83-90ed-f1a2aa11f747" providerId="ADAL" clId="{876A8659-F190-584C-AB20-7BC4F406D43F}" dt="2025-10-21T10:19:05.819" v="471" actId="478"/>
          <ac:picMkLst>
            <pc:docMk/>
            <pc:sldMk cId="571383422" sldId="308"/>
            <ac:picMk id="13" creationId="{D992CA20-A42B-4AAF-2F67-E701DB389C29}"/>
          </ac:picMkLst>
        </pc:picChg>
        <pc:picChg chg="add mod">
          <ac:chgData name="Ravi, Angela" userId="a1c3b61b-0523-4f83-90ed-f1a2aa11f747" providerId="ADAL" clId="{876A8659-F190-584C-AB20-7BC4F406D43F}" dt="2025-10-21T09:29:32.649" v="235"/>
          <ac:picMkLst>
            <pc:docMk/>
            <pc:sldMk cId="571383422" sldId="308"/>
            <ac:picMk id="14" creationId="{4D0843F2-360F-7639-19B9-3B55DFFBFAF8}"/>
          </ac:picMkLst>
        </pc:picChg>
        <pc:picChg chg="add mod">
          <ac:chgData name="Ravi, Angela" userId="a1c3b61b-0523-4f83-90ed-f1a2aa11f747" providerId="ADAL" clId="{876A8659-F190-584C-AB20-7BC4F406D43F}" dt="2025-10-21T09:29:41.236" v="237"/>
          <ac:picMkLst>
            <pc:docMk/>
            <pc:sldMk cId="571383422" sldId="308"/>
            <ac:picMk id="17" creationId="{777C87B9-3865-D5B9-D6DC-F140D548F3FF}"/>
          </ac:picMkLst>
        </pc:picChg>
        <pc:picChg chg="add del">
          <ac:chgData name="Ravi, Angela" userId="a1c3b61b-0523-4f83-90ed-f1a2aa11f747" providerId="ADAL" clId="{876A8659-F190-584C-AB20-7BC4F406D43F}" dt="2025-10-21T09:29:52.431" v="242" actId="478"/>
          <ac:picMkLst>
            <pc:docMk/>
            <pc:sldMk cId="571383422" sldId="308"/>
            <ac:picMk id="18" creationId="{977FF3E2-2648-D27C-629F-EB0156F44D6F}"/>
          </ac:picMkLst>
        </pc:picChg>
        <pc:picChg chg="add del mod">
          <ac:chgData name="Ravi, Angela" userId="a1c3b61b-0523-4f83-90ed-f1a2aa11f747" providerId="ADAL" clId="{876A8659-F190-584C-AB20-7BC4F406D43F}" dt="2025-10-21T10:59:12.359" v="676" actId="478"/>
          <ac:picMkLst>
            <pc:docMk/>
            <pc:sldMk cId="571383422" sldId="308"/>
            <ac:picMk id="19" creationId="{558407FD-4399-03F3-7E51-4098484D1B46}"/>
          </ac:picMkLst>
        </pc:picChg>
        <pc:picChg chg="add del mod">
          <ac:chgData name="Ravi, Angela" userId="a1c3b61b-0523-4f83-90ed-f1a2aa11f747" providerId="ADAL" clId="{876A8659-F190-584C-AB20-7BC4F406D43F}" dt="2025-10-21T09:33:25.983" v="313" actId="21"/>
          <ac:picMkLst>
            <pc:docMk/>
            <pc:sldMk cId="571383422" sldId="308"/>
            <ac:picMk id="20" creationId="{F14CD8EB-C3FD-AD9B-E803-29CE8F4233D2}"/>
          </ac:picMkLst>
        </pc:picChg>
        <pc:picChg chg="add del mod">
          <ac:chgData name="Ravi, Angela" userId="a1c3b61b-0523-4f83-90ed-f1a2aa11f747" providerId="ADAL" clId="{876A8659-F190-584C-AB20-7BC4F406D43F}" dt="2025-10-21T10:59:12.359" v="676" actId="478"/>
          <ac:picMkLst>
            <pc:docMk/>
            <pc:sldMk cId="571383422" sldId="308"/>
            <ac:picMk id="21" creationId="{CAFFFC78-7A6A-5261-3205-859F1C69C284}"/>
          </ac:picMkLst>
        </pc:picChg>
        <pc:picChg chg="add del mod">
          <ac:chgData name="Ravi, Angela" userId="a1c3b61b-0523-4f83-90ed-f1a2aa11f747" providerId="ADAL" clId="{876A8659-F190-584C-AB20-7BC4F406D43F}" dt="2025-10-21T10:59:14.636" v="678" actId="478"/>
          <ac:picMkLst>
            <pc:docMk/>
            <pc:sldMk cId="571383422" sldId="308"/>
            <ac:picMk id="23" creationId="{6EA295D6-F87E-D2D4-1482-2893CC660961}"/>
          </ac:picMkLst>
        </pc:picChg>
        <pc:picChg chg="add mod">
          <ac:chgData name="Ravi, Angela" userId="a1c3b61b-0523-4f83-90ed-f1a2aa11f747" providerId="ADAL" clId="{876A8659-F190-584C-AB20-7BC4F406D43F}" dt="2025-10-21T11:02:02.702" v="726" actId="1076"/>
          <ac:picMkLst>
            <pc:docMk/>
            <pc:sldMk cId="571383422" sldId="308"/>
            <ac:picMk id="24" creationId="{98E58D92-E8AE-5043-41A3-5879C5A57021}"/>
          </ac:picMkLst>
        </pc:picChg>
        <pc:picChg chg="add del mod">
          <ac:chgData name="Ravi, Angela" userId="a1c3b61b-0523-4f83-90ed-f1a2aa11f747" providerId="ADAL" clId="{876A8659-F190-584C-AB20-7BC4F406D43F}" dt="2025-10-21T12:33:33.295" v="736" actId="478"/>
          <ac:picMkLst>
            <pc:docMk/>
            <pc:sldMk cId="571383422" sldId="308"/>
            <ac:picMk id="28" creationId="{D4F56B2A-03B1-CFB6-143E-5653DC18188F}"/>
          </ac:picMkLst>
        </pc:picChg>
      </pc:sldChg>
      <pc:sldChg chg="add">
        <pc:chgData name="Ravi, Angela" userId="a1c3b61b-0523-4f83-90ed-f1a2aa11f747" providerId="ADAL" clId="{876A8659-F190-584C-AB20-7BC4F406D43F}" dt="2025-10-21T09:44:32.835" v="419"/>
        <pc:sldMkLst>
          <pc:docMk/>
          <pc:sldMk cId="3140945625" sldId="309"/>
        </pc:sldMkLst>
      </pc:sldChg>
      <pc:sldChg chg="delSp add del mod">
        <pc:chgData name="Ravi, Angela" userId="a1c3b61b-0523-4f83-90ed-f1a2aa11f747" providerId="ADAL" clId="{876A8659-F190-584C-AB20-7BC4F406D43F}" dt="2025-10-21T11:03:03.002" v="727" actId="2696"/>
        <pc:sldMkLst>
          <pc:docMk/>
          <pc:sldMk cId="3379077607" sldId="310"/>
        </pc:sldMkLst>
        <pc:spChg chg="del">
          <ac:chgData name="Ravi, Angela" userId="a1c3b61b-0523-4f83-90ed-f1a2aa11f747" providerId="ADAL" clId="{876A8659-F190-584C-AB20-7BC4F406D43F}" dt="2025-10-21T10:25:51.388" v="540" actId="478"/>
          <ac:spMkLst>
            <pc:docMk/>
            <pc:sldMk cId="3379077607" sldId="310"/>
            <ac:spMk id="15" creationId="{A1F4269F-5FB7-0098-E79B-049E7D39BD61}"/>
          </ac:spMkLst>
        </pc:spChg>
      </pc:sldChg>
      <pc:sldChg chg="add del">
        <pc:chgData name="Ravi, Angela" userId="a1c3b61b-0523-4f83-90ed-f1a2aa11f747" providerId="ADAL" clId="{876A8659-F190-584C-AB20-7BC4F406D43F}" dt="2025-10-21T11:00:47.075" v="706"/>
        <pc:sldMkLst>
          <pc:docMk/>
          <pc:sldMk cId="521250168" sldId="311"/>
        </pc:sldMkLst>
      </pc:sldChg>
      <pc:sldChg chg="new del">
        <pc:chgData name="Ravi, Angela" userId="a1c3b61b-0523-4f83-90ed-f1a2aa11f747" providerId="ADAL" clId="{876A8659-F190-584C-AB20-7BC4F406D43F}" dt="2025-10-21T10:59:27.899" v="681" actId="680"/>
        <pc:sldMkLst>
          <pc:docMk/>
          <pc:sldMk cId="1254475507" sldId="311"/>
        </pc:sldMkLst>
      </pc:sldChg>
      <pc:sldChg chg="addSp delSp modSp new del mod">
        <pc:chgData name="Ravi, Angela" userId="a1c3b61b-0523-4f83-90ed-f1a2aa11f747" providerId="ADAL" clId="{876A8659-F190-584C-AB20-7BC4F406D43F}" dt="2025-10-21T10:59:18.558" v="679" actId="2696"/>
        <pc:sldMkLst>
          <pc:docMk/>
          <pc:sldMk cId="1632814839" sldId="311"/>
        </pc:sldMkLst>
        <pc:spChg chg="add del mod">
          <ac:chgData name="Ravi, Angela" userId="a1c3b61b-0523-4f83-90ed-f1a2aa11f747" providerId="ADAL" clId="{876A8659-F190-584C-AB20-7BC4F406D43F}" dt="2025-10-21T10:48:55.249" v="598" actId="1076"/>
          <ac:spMkLst>
            <pc:docMk/>
            <pc:sldMk cId="1632814839" sldId="311"/>
            <ac:spMk id="2" creationId="{F9DCEC6D-A61C-B1AE-0047-BF622F46F2D1}"/>
          </ac:spMkLst>
        </pc:spChg>
        <pc:spChg chg="add del mod">
          <ac:chgData name="Ravi, Angela" userId="a1c3b61b-0523-4f83-90ed-f1a2aa11f747" providerId="ADAL" clId="{876A8659-F190-584C-AB20-7BC4F406D43F}" dt="2025-10-21T10:31:30.504" v="597"/>
          <ac:spMkLst>
            <pc:docMk/>
            <pc:sldMk cId="1632814839" sldId="311"/>
            <ac:spMk id="3" creationId="{218B4F3C-7CD0-81F7-AE6F-1B7874933ADD}"/>
          </ac:spMkLst>
        </pc:spChg>
        <pc:spChg chg="add del mod">
          <ac:chgData name="Ravi, Angela" userId="a1c3b61b-0523-4f83-90ed-f1a2aa11f747" providerId="ADAL" clId="{876A8659-F190-584C-AB20-7BC4F406D43F}" dt="2025-10-21T10:26:50.412" v="548"/>
          <ac:spMkLst>
            <pc:docMk/>
            <pc:sldMk cId="1632814839" sldId="311"/>
            <ac:spMk id="4" creationId="{90C533FF-2E97-6875-B8C5-D5E80DB05C7F}"/>
          </ac:spMkLst>
        </pc:spChg>
        <pc:spChg chg="mod">
          <ac:chgData name="Ravi, Angela" userId="a1c3b61b-0523-4f83-90ed-f1a2aa11f747" providerId="ADAL" clId="{876A8659-F190-584C-AB20-7BC4F406D43F}" dt="2025-10-21T10:29:52.102" v="561"/>
          <ac:spMkLst>
            <pc:docMk/>
            <pc:sldMk cId="1632814839" sldId="311"/>
            <ac:spMk id="5" creationId="{ADD33AAC-8A8C-5715-1CD0-358C92AC7B0E}"/>
          </ac:spMkLst>
        </pc:spChg>
        <pc:spChg chg="mod">
          <ac:chgData name="Ravi, Angela" userId="a1c3b61b-0523-4f83-90ed-f1a2aa11f747" providerId="ADAL" clId="{876A8659-F190-584C-AB20-7BC4F406D43F}" dt="2025-10-21T10:30:03.454" v="564"/>
          <ac:spMkLst>
            <pc:docMk/>
            <pc:sldMk cId="1632814839" sldId="311"/>
            <ac:spMk id="6" creationId="{0ED4860F-55D8-9091-DB8A-E51B92622919}"/>
          </ac:spMkLst>
        </pc:spChg>
        <pc:spChg chg="mod">
          <ac:chgData name="Ravi, Angela" userId="a1c3b61b-0523-4f83-90ed-f1a2aa11f747" providerId="ADAL" clId="{876A8659-F190-584C-AB20-7BC4F406D43F}" dt="2025-10-21T10:30:07.645" v="566"/>
          <ac:spMkLst>
            <pc:docMk/>
            <pc:sldMk cId="1632814839" sldId="311"/>
            <ac:spMk id="7" creationId="{68AB6C70-0DCF-2917-5731-37EA22CD4F74}"/>
          </ac:spMkLst>
        </pc:spChg>
        <pc:spChg chg="mod">
          <ac:chgData name="Ravi, Angela" userId="a1c3b61b-0523-4f83-90ed-f1a2aa11f747" providerId="ADAL" clId="{876A8659-F190-584C-AB20-7BC4F406D43F}" dt="2025-10-21T10:30:25.281" v="570"/>
          <ac:spMkLst>
            <pc:docMk/>
            <pc:sldMk cId="1632814839" sldId="311"/>
            <ac:spMk id="8" creationId="{9AD04189-1D70-D49B-9C28-F632B4E2F3CD}"/>
          </ac:spMkLst>
        </pc:spChg>
        <pc:spChg chg="mod">
          <ac:chgData name="Ravi, Angela" userId="a1c3b61b-0523-4f83-90ed-f1a2aa11f747" providerId="ADAL" clId="{876A8659-F190-584C-AB20-7BC4F406D43F}" dt="2025-10-21T10:30:34.678" v="573"/>
          <ac:spMkLst>
            <pc:docMk/>
            <pc:sldMk cId="1632814839" sldId="311"/>
            <ac:spMk id="9" creationId="{085ABCF0-A06A-4E23-6E88-F9C0F9272054}"/>
          </ac:spMkLst>
        </pc:spChg>
        <pc:spChg chg="mod">
          <ac:chgData name="Ravi, Angela" userId="a1c3b61b-0523-4f83-90ed-f1a2aa11f747" providerId="ADAL" clId="{876A8659-F190-584C-AB20-7BC4F406D43F}" dt="2025-10-21T10:30:36.947" v="575"/>
          <ac:spMkLst>
            <pc:docMk/>
            <pc:sldMk cId="1632814839" sldId="311"/>
            <ac:spMk id="10" creationId="{8540429B-C661-DCBD-86FE-537346C2D62F}"/>
          </ac:spMkLst>
        </pc:spChg>
        <pc:spChg chg="mod">
          <ac:chgData name="Ravi, Angela" userId="a1c3b61b-0523-4f83-90ed-f1a2aa11f747" providerId="ADAL" clId="{876A8659-F190-584C-AB20-7BC4F406D43F}" dt="2025-10-21T10:30:40.254" v="577"/>
          <ac:spMkLst>
            <pc:docMk/>
            <pc:sldMk cId="1632814839" sldId="311"/>
            <ac:spMk id="11" creationId="{BFBEBEF2-2739-B70B-9FF7-5BEB667ECECB}"/>
          </ac:spMkLst>
        </pc:spChg>
        <pc:spChg chg="mod">
          <ac:chgData name="Ravi, Angela" userId="a1c3b61b-0523-4f83-90ed-f1a2aa11f747" providerId="ADAL" clId="{876A8659-F190-584C-AB20-7BC4F406D43F}" dt="2025-10-21T10:31:08.004" v="582"/>
          <ac:spMkLst>
            <pc:docMk/>
            <pc:sldMk cId="1632814839" sldId="311"/>
            <ac:spMk id="12" creationId="{F54A7C36-8CFC-ADF4-52E5-97F3DB07DB43}"/>
          </ac:spMkLst>
        </pc:spChg>
        <pc:spChg chg="mod">
          <ac:chgData name="Ravi, Angela" userId="a1c3b61b-0523-4f83-90ed-f1a2aa11f747" providerId="ADAL" clId="{876A8659-F190-584C-AB20-7BC4F406D43F}" dt="2025-10-21T10:31:10.643" v="584"/>
          <ac:spMkLst>
            <pc:docMk/>
            <pc:sldMk cId="1632814839" sldId="311"/>
            <ac:spMk id="13" creationId="{01D75F41-5B7A-294B-1354-F054EB9C272E}"/>
          </ac:spMkLst>
        </pc:spChg>
        <pc:spChg chg="mod">
          <ac:chgData name="Ravi, Angela" userId="a1c3b61b-0523-4f83-90ed-f1a2aa11f747" providerId="ADAL" clId="{876A8659-F190-584C-AB20-7BC4F406D43F}" dt="2025-10-21T10:31:12.967" v="586"/>
          <ac:spMkLst>
            <pc:docMk/>
            <pc:sldMk cId="1632814839" sldId="311"/>
            <ac:spMk id="14" creationId="{863419D5-527B-56F8-209D-9A58D927939C}"/>
          </ac:spMkLst>
        </pc:spChg>
        <pc:spChg chg="mod">
          <ac:chgData name="Ravi, Angela" userId="a1c3b61b-0523-4f83-90ed-f1a2aa11f747" providerId="ADAL" clId="{876A8659-F190-584C-AB20-7BC4F406D43F}" dt="2025-10-21T10:31:12.967" v="586"/>
          <ac:spMkLst>
            <pc:docMk/>
            <pc:sldMk cId="1632814839" sldId="311"/>
            <ac:spMk id="15" creationId="{CEA05D47-230C-706A-6B91-42EE8992725F}"/>
          </ac:spMkLst>
        </pc:spChg>
        <pc:spChg chg="mod">
          <ac:chgData name="Ravi, Angela" userId="a1c3b61b-0523-4f83-90ed-f1a2aa11f747" providerId="ADAL" clId="{876A8659-F190-584C-AB20-7BC4F406D43F}" dt="2025-10-21T10:31:12.967" v="586"/>
          <ac:spMkLst>
            <pc:docMk/>
            <pc:sldMk cId="1632814839" sldId="311"/>
            <ac:spMk id="16" creationId="{0942C032-CCF7-DEB9-430E-E5CCA83A4D97}"/>
          </ac:spMkLst>
        </pc:spChg>
        <pc:spChg chg="add del mod">
          <ac:chgData name="Ravi, Angela" userId="a1c3b61b-0523-4f83-90ed-f1a2aa11f747" providerId="ADAL" clId="{876A8659-F190-584C-AB20-7BC4F406D43F}" dt="2025-10-21T10:31:30.504" v="597"/>
          <ac:spMkLst>
            <pc:docMk/>
            <pc:sldMk cId="1632814839" sldId="311"/>
            <ac:spMk id="17" creationId="{071AC2AD-877C-6227-7DBE-63CBF82B8EA3}"/>
          </ac:spMkLst>
        </pc:spChg>
        <pc:picChg chg="add mod">
          <ac:chgData name="Ravi, Angela" userId="a1c3b61b-0523-4f83-90ed-f1a2aa11f747" providerId="ADAL" clId="{876A8659-F190-584C-AB20-7BC4F406D43F}" dt="2025-10-21T10:31:25.588" v="594"/>
          <ac:picMkLst>
            <pc:docMk/>
            <pc:sldMk cId="1632814839" sldId="311"/>
            <ac:picMk id="19" creationId="{EA8CD8E5-0C35-E5B6-17BA-30022A478736}"/>
          </ac:picMkLst>
        </pc:picChg>
        <pc:picChg chg="add del mod">
          <ac:chgData name="Ravi, Angela" userId="a1c3b61b-0523-4f83-90ed-f1a2aa11f747" providerId="ADAL" clId="{876A8659-F190-584C-AB20-7BC4F406D43F}" dt="2025-10-21T10:31:25.232" v="593" actId="1076"/>
          <ac:picMkLst>
            <pc:docMk/>
            <pc:sldMk cId="1632814839" sldId="311"/>
            <ac:picMk id="21" creationId="{AB1F6B37-8B3C-130E-F85F-C2D7BBFC8572}"/>
          </ac:picMkLst>
        </pc:picChg>
        <pc:picChg chg="add mod">
          <ac:chgData name="Ravi, Angela" userId="a1c3b61b-0523-4f83-90ed-f1a2aa11f747" providerId="ADAL" clId="{876A8659-F190-584C-AB20-7BC4F406D43F}" dt="2025-10-21T10:31:29.903" v="596"/>
          <ac:picMkLst>
            <pc:docMk/>
            <pc:sldMk cId="1632814839" sldId="311"/>
            <ac:picMk id="23" creationId="{426890ED-ACB9-2804-116E-720AC80B5CB4}"/>
          </ac:picMkLst>
        </pc:picChg>
      </pc:sldChg>
      <pc:sldChg chg="addSp delSp modSp new del mod">
        <pc:chgData name="Ravi, Angela" userId="a1c3b61b-0523-4f83-90ed-f1a2aa11f747" providerId="ADAL" clId="{876A8659-F190-584C-AB20-7BC4F406D43F}" dt="2025-10-21T11:00:39.555" v="704" actId="2696"/>
        <pc:sldMkLst>
          <pc:docMk/>
          <pc:sldMk cId="2057958251" sldId="311"/>
        </pc:sldMkLst>
        <pc:spChg chg="add del mod">
          <ac:chgData name="Ravi, Angela" userId="a1c3b61b-0523-4f83-90ed-f1a2aa11f747" providerId="ADAL" clId="{876A8659-F190-584C-AB20-7BC4F406D43F}" dt="2025-10-21T10:59:40.702" v="686" actId="21"/>
          <ac:spMkLst>
            <pc:docMk/>
            <pc:sldMk cId="2057958251" sldId="311"/>
            <ac:spMk id="2" creationId="{FBCDEB74-73D4-7C62-1C9C-320AE02CC2B3}"/>
          </ac:spMkLst>
        </pc:spChg>
        <pc:picChg chg="add mod">
          <ac:chgData name="Ravi, Angela" userId="a1c3b61b-0523-4f83-90ed-f1a2aa11f747" providerId="ADAL" clId="{876A8659-F190-584C-AB20-7BC4F406D43F}" dt="2025-10-21T10:59:37.881" v="685"/>
          <ac:picMkLst>
            <pc:docMk/>
            <pc:sldMk cId="2057958251" sldId="311"/>
            <ac:picMk id="4" creationId="{43694E71-4DED-5788-3FC9-B4DF666B6C9B}"/>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05829524599191E-2"/>
          <c:y val="0.13736403601239977"/>
          <c:w val="0.83788340950801621"/>
          <c:h val="0.75171641927012167"/>
        </c:manualLayout>
      </c:layout>
      <c:doughnutChart>
        <c:varyColors val="1"/>
        <c:ser>
          <c:idx val="0"/>
          <c:order val="0"/>
          <c:tx>
            <c:strRef>
              <c:f>Sheet1!$B$1</c:f>
              <c:strCache>
                <c:ptCount val="1"/>
                <c:pt idx="0">
                  <c:v>Sales</c:v>
                </c:pt>
              </c:strCache>
            </c:strRef>
          </c:tx>
          <c:spPr>
            <a:ln>
              <a:noFill/>
            </a:ln>
            <a:effectLst/>
          </c:spPr>
          <c:dPt>
            <c:idx val="0"/>
            <c:bubble3D val="0"/>
            <c:spPr>
              <a:solidFill>
                <a:srgbClr val="143524"/>
              </a:solidFill>
              <a:ln w="19050">
                <a:noFill/>
              </a:ln>
              <a:effectLst/>
            </c:spPr>
            <c:extLst>
              <c:ext xmlns:c16="http://schemas.microsoft.com/office/drawing/2014/chart" uri="{C3380CC4-5D6E-409C-BE32-E72D297353CC}">
                <c16:uniqueId val="{00000001-834C-8D40-BC24-F98705B4F20D}"/>
              </c:ext>
            </c:extLst>
          </c:dPt>
          <c:dPt>
            <c:idx val="1"/>
            <c:bubble3D val="0"/>
            <c:spPr>
              <a:solidFill>
                <a:schemeClr val="tx1">
                  <a:lumMod val="50000"/>
                  <a:lumOff val="50000"/>
                  <a:alpha val="15000"/>
                </a:schemeClr>
              </a:solidFill>
              <a:ln w="19050">
                <a:noFill/>
              </a:ln>
              <a:effectLst/>
            </c:spPr>
            <c:extLst>
              <c:ext xmlns:c16="http://schemas.microsoft.com/office/drawing/2014/chart" uri="{C3380CC4-5D6E-409C-BE32-E72D297353CC}">
                <c16:uniqueId val="{00000003-834C-8D40-BC24-F98705B4F20D}"/>
              </c:ext>
            </c:extLst>
          </c:dPt>
          <c:dPt>
            <c:idx val="2"/>
            <c:bubble3D val="0"/>
            <c:spPr>
              <a:solidFill>
                <a:schemeClr val="accent3"/>
              </a:solidFill>
              <a:ln w="19050">
                <a:noFill/>
              </a:ln>
              <a:effectLst/>
            </c:spPr>
            <c:extLst>
              <c:ext xmlns:c16="http://schemas.microsoft.com/office/drawing/2014/chart" uri="{C3380CC4-5D6E-409C-BE32-E72D297353CC}">
                <c16:uniqueId val="{00000005-834C-8D40-BC24-F98705B4F20D}"/>
              </c:ext>
            </c:extLst>
          </c:dPt>
          <c:dPt>
            <c:idx val="3"/>
            <c:bubble3D val="0"/>
            <c:spPr>
              <a:solidFill>
                <a:schemeClr val="accent4"/>
              </a:solidFill>
              <a:ln w="19050">
                <a:noFill/>
              </a:ln>
              <a:effectLst/>
            </c:spPr>
            <c:extLst>
              <c:ext xmlns:c16="http://schemas.microsoft.com/office/drawing/2014/chart" uri="{C3380CC4-5D6E-409C-BE32-E72D297353CC}">
                <c16:uniqueId val="{00000007-834C-8D40-BC24-F98705B4F20D}"/>
              </c:ext>
            </c:extLst>
          </c:dPt>
          <c:cat>
            <c:strRef>
              <c:f>Sheet1!$A$2:$A$5</c:f>
              <c:strCache>
                <c:ptCount val="2"/>
                <c:pt idx="0">
                  <c:v>1st Qtr</c:v>
                </c:pt>
                <c:pt idx="1">
                  <c:v>2nd Qtr</c:v>
                </c:pt>
              </c:strCache>
            </c:strRef>
          </c:cat>
          <c:val>
            <c:numRef>
              <c:f>Sheet1!$B$2:$B$5</c:f>
              <c:numCache>
                <c:formatCode>General</c:formatCode>
                <c:ptCount val="4"/>
                <c:pt idx="0">
                  <c:v>100</c:v>
                </c:pt>
                <c:pt idx="1">
                  <c:v>60</c:v>
                </c:pt>
              </c:numCache>
            </c:numRef>
          </c:val>
          <c:extLst>
            <c:ext xmlns:c16="http://schemas.microsoft.com/office/drawing/2014/chart" uri="{C3380CC4-5D6E-409C-BE32-E72D297353CC}">
              <c16:uniqueId val="{00000008-834C-8D40-BC24-F98705B4F20D}"/>
            </c:ext>
          </c:extLst>
        </c:ser>
        <c:dLbls>
          <c:showLegendKey val="0"/>
          <c:showVal val="0"/>
          <c:showCatName val="0"/>
          <c:showSerName val="0"/>
          <c:showPercent val="0"/>
          <c:showBubbleSize val="0"/>
          <c:showLeaderLines val="1"/>
        </c:dLbls>
        <c:firstSliceAng val="0"/>
        <c:holeSize val="80"/>
      </c:doughnutChart>
      <c:spPr>
        <a:noFill/>
        <a:ln w="25400">
          <a:noFill/>
        </a:ln>
        <a:effectLst/>
      </c:spPr>
    </c:plotArea>
    <c:plotVisOnly val="1"/>
    <c:dispBlanksAs val="gap"/>
    <c:showDLblsOverMax val="0"/>
  </c:chart>
  <c:spPr>
    <a:noFill/>
    <a:ln>
      <a:noFill/>
    </a:ln>
    <a:effectLst/>
  </c:spPr>
  <c:txPr>
    <a:bodyPr/>
    <a:lstStyle/>
    <a:p>
      <a:pPr>
        <a:defRPr sz="1000">
          <a:latin typeface="+mn-lt"/>
        </a:defRPr>
      </a:pPr>
      <a:endParaRPr lang="en-A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a:effectLst/>
          </c:spPr>
          <c:dPt>
            <c:idx val="0"/>
            <c:bubble3D val="0"/>
            <c:spPr>
              <a:solidFill>
                <a:srgbClr val="D0FF57"/>
              </a:solidFill>
              <a:ln w="19050">
                <a:noFill/>
              </a:ln>
              <a:effectLst/>
            </c:spPr>
            <c:extLst>
              <c:ext xmlns:c16="http://schemas.microsoft.com/office/drawing/2014/chart" uri="{C3380CC4-5D6E-409C-BE32-E72D297353CC}">
                <c16:uniqueId val="{00000001-C603-E64B-8193-4045627E7A84}"/>
              </c:ext>
            </c:extLst>
          </c:dPt>
          <c:dPt>
            <c:idx val="1"/>
            <c:bubble3D val="0"/>
            <c:spPr>
              <a:solidFill>
                <a:schemeClr val="tx1">
                  <a:lumMod val="50000"/>
                  <a:lumOff val="50000"/>
                  <a:alpha val="15000"/>
                </a:schemeClr>
              </a:solidFill>
              <a:ln w="19050">
                <a:noFill/>
              </a:ln>
              <a:effectLst/>
            </c:spPr>
            <c:extLst>
              <c:ext xmlns:c16="http://schemas.microsoft.com/office/drawing/2014/chart" uri="{C3380CC4-5D6E-409C-BE32-E72D297353CC}">
                <c16:uniqueId val="{00000003-C603-E64B-8193-4045627E7A84}"/>
              </c:ext>
            </c:extLst>
          </c:dPt>
          <c:dPt>
            <c:idx val="2"/>
            <c:bubble3D val="0"/>
            <c:spPr>
              <a:solidFill>
                <a:schemeClr val="accent3"/>
              </a:solidFill>
              <a:ln w="19050">
                <a:noFill/>
              </a:ln>
              <a:effectLst/>
            </c:spPr>
            <c:extLst>
              <c:ext xmlns:c16="http://schemas.microsoft.com/office/drawing/2014/chart" uri="{C3380CC4-5D6E-409C-BE32-E72D297353CC}">
                <c16:uniqueId val="{00000005-C603-E64B-8193-4045627E7A84}"/>
              </c:ext>
            </c:extLst>
          </c:dPt>
          <c:dPt>
            <c:idx val="3"/>
            <c:bubble3D val="0"/>
            <c:spPr>
              <a:solidFill>
                <a:schemeClr val="accent4"/>
              </a:solidFill>
              <a:ln w="19050">
                <a:noFill/>
              </a:ln>
              <a:effectLst/>
            </c:spPr>
            <c:extLst>
              <c:ext xmlns:c16="http://schemas.microsoft.com/office/drawing/2014/chart" uri="{C3380CC4-5D6E-409C-BE32-E72D297353CC}">
                <c16:uniqueId val="{00000007-C603-E64B-8193-4045627E7A84}"/>
              </c:ext>
            </c:extLst>
          </c:dPt>
          <c:cat>
            <c:strRef>
              <c:f>Sheet1!$A$2:$A$5</c:f>
              <c:strCache>
                <c:ptCount val="2"/>
                <c:pt idx="0">
                  <c:v>1st Qtr</c:v>
                </c:pt>
                <c:pt idx="1">
                  <c:v>2nd Qtr</c:v>
                </c:pt>
              </c:strCache>
            </c:strRef>
          </c:cat>
          <c:val>
            <c:numRef>
              <c:f>Sheet1!$B$2:$B$5</c:f>
              <c:numCache>
                <c:formatCode>General</c:formatCode>
                <c:ptCount val="4"/>
                <c:pt idx="0">
                  <c:v>87</c:v>
                </c:pt>
                <c:pt idx="1">
                  <c:v>47</c:v>
                </c:pt>
              </c:numCache>
            </c:numRef>
          </c:val>
          <c:extLst>
            <c:ext xmlns:c16="http://schemas.microsoft.com/office/drawing/2014/chart" uri="{C3380CC4-5D6E-409C-BE32-E72D297353CC}">
              <c16:uniqueId val="{00000008-C603-E64B-8193-4045627E7A84}"/>
            </c:ext>
          </c:extLst>
        </c:ser>
        <c:dLbls>
          <c:showLegendKey val="0"/>
          <c:showVal val="0"/>
          <c:showCatName val="0"/>
          <c:showSerName val="0"/>
          <c:showPercent val="0"/>
          <c:showBubbleSize val="0"/>
          <c:showLeaderLines val="1"/>
        </c:dLbls>
        <c:firstSliceAng val="0"/>
        <c:holeSize val="80"/>
      </c:doughnutChart>
      <c:spPr>
        <a:noFill/>
        <a:ln w="25400">
          <a:noFill/>
        </a:ln>
        <a:effectLst/>
      </c:spPr>
    </c:plotArea>
    <c:plotVisOnly val="1"/>
    <c:dispBlanksAs val="gap"/>
    <c:showDLblsOverMax val="0"/>
  </c:chart>
  <c:spPr>
    <a:noFill/>
    <a:ln>
      <a:noFill/>
    </a:ln>
    <a:effectLst/>
  </c:spPr>
  <c:txPr>
    <a:bodyPr/>
    <a:lstStyle/>
    <a:p>
      <a:pPr>
        <a:defRPr sz="1000">
          <a:solidFill>
            <a:schemeClr val="tx1"/>
          </a:solidFill>
          <a:latin typeface="+mn-lt"/>
        </a:defRPr>
      </a:pPr>
      <a:endParaRPr lang="en-A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2B66FE"/>
            </a:solidFill>
          </c:spPr>
          <c:invertIfNegative val="0"/>
          <c:dPt>
            <c:idx val="0"/>
            <c:invertIfNegative val="0"/>
            <c:bubble3D val="0"/>
            <c:spPr>
              <a:solidFill>
                <a:srgbClr val="143524"/>
              </a:solidFill>
            </c:spPr>
            <c:extLst>
              <c:ext xmlns:c16="http://schemas.microsoft.com/office/drawing/2014/chart" uri="{C3380CC4-5D6E-409C-BE32-E72D297353CC}">
                <c16:uniqueId val="{00000000-B664-874D-890D-613F32098492}"/>
              </c:ext>
            </c:extLst>
          </c:dPt>
          <c:dPt>
            <c:idx val="1"/>
            <c:invertIfNegative val="0"/>
            <c:bubble3D val="0"/>
            <c:spPr>
              <a:solidFill>
                <a:srgbClr val="143524"/>
              </a:solidFill>
            </c:spPr>
            <c:extLst>
              <c:ext xmlns:c16="http://schemas.microsoft.com/office/drawing/2014/chart" uri="{C3380CC4-5D6E-409C-BE32-E72D297353CC}">
                <c16:uniqueId val="{00000001-B664-874D-890D-613F32098492}"/>
              </c:ext>
            </c:extLst>
          </c:dPt>
          <c:dPt>
            <c:idx val="2"/>
            <c:invertIfNegative val="0"/>
            <c:bubble3D val="0"/>
            <c:spPr>
              <a:solidFill>
                <a:srgbClr val="143524"/>
              </a:solidFill>
            </c:spPr>
            <c:extLst>
              <c:ext xmlns:c16="http://schemas.microsoft.com/office/drawing/2014/chart" uri="{C3380CC4-5D6E-409C-BE32-E72D297353CC}">
                <c16:uniqueId val="{00000002-B664-874D-890D-613F32098492}"/>
              </c:ext>
            </c:extLst>
          </c:dPt>
          <c:dPt>
            <c:idx val="3"/>
            <c:invertIfNegative val="0"/>
            <c:bubble3D val="0"/>
            <c:spPr>
              <a:solidFill>
                <a:srgbClr val="143524"/>
              </a:solidFill>
            </c:spPr>
            <c:extLst>
              <c:ext xmlns:c16="http://schemas.microsoft.com/office/drawing/2014/chart" uri="{C3380CC4-5D6E-409C-BE32-E72D297353CC}">
                <c16:uniqueId val="{00000003-B664-874D-890D-613F32098492}"/>
              </c:ext>
            </c:extLst>
          </c:dPt>
          <c:dPt>
            <c:idx val="4"/>
            <c:invertIfNegative val="0"/>
            <c:bubble3D val="0"/>
            <c:spPr>
              <a:solidFill>
                <a:srgbClr val="143524"/>
              </a:solidFill>
            </c:spPr>
            <c:extLst>
              <c:ext xmlns:c16="http://schemas.microsoft.com/office/drawing/2014/chart" uri="{C3380CC4-5D6E-409C-BE32-E72D297353CC}">
                <c16:uniqueId val="{00000004-B664-874D-890D-613F32098492}"/>
              </c:ext>
            </c:extLst>
          </c:dPt>
          <c:dPt>
            <c:idx val="5"/>
            <c:invertIfNegative val="0"/>
            <c:bubble3D val="0"/>
            <c:spPr>
              <a:solidFill>
                <a:srgbClr val="D0FF57"/>
              </a:solidFill>
            </c:spPr>
            <c:extLst>
              <c:ext xmlns:c16="http://schemas.microsoft.com/office/drawing/2014/chart" uri="{C3380CC4-5D6E-409C-BE32-E72D297353CC}">
                <c16:uniqueId val="{00000006-B664-874D-890D-613F32098492}"/>
              </c:ext>
            </c:extLst>
          </c:dPt>
          <c:cat>
            <c:strRef>
              <c:f>Sheet1!$A$2:$A$7</c:f>
              <c:strCache>
                <c:ptCount val="6"/>
                <c:pt idx="0">
                  <c:v>Week 1</c:v>
                </c:pt>
                <c:pt idx="1">
                  <c:v>Week 2</c:v>
                </c:pt>
                <c:pt idx="2">
                  <c:v>Week 3</c:v>
                </c:pt>
                <c:pt idx="3">
                  <c:v>Week 4</c:v>
                </c:pt>
                <c:pt idx="4">
                  <c:v>Week 5</c:v>
                </c:pt>
                <c:pt idx="5">
                  <c:v>Week 6</c:v>
                </c:pt>
              </c:strCache>
            </c:strRef>
          </c:cat>
          <c:val>
            <c:numRef>
              <c:f>Sheet1!$B$2:$B$7</c:f>
              <c:numCache>
                <c:formatCode>General</c:formatCode>
                <c:ptCount val="6"/>
                <c:pt idx="0">
                  <c:v>6</c:v>
                </c:pt>
                <c:pt idx="1">
                  <c:v>8</c:v>
                </c:pt>
                <c:pt idx="2">
                  <c:v>10</c:v>
                </c:pt>
                <c:pt idx="3">
                  <c:v>12</c:v>
                </c:pt>
                <c:pt idx="4">
                  <c:v>14</c:v>
                </c:pt>
                <c:pt idx="5">
                  <c:v>16</c:v>
                </c:pt>
              </c:numCache>
            </c:numRef>
          </c:val>
          <c:extLst>
            <c:ext xmlns:c16="http://schemas.microsoft.com/office/drawing/2014/chart" uri="{C3380CC4-5D6E-409C-BE32-E72D297353CC}">
              <c16:uniqueId val="{00000007-B664-874D-890D-613F32098492}"/>
            </c:ext>
          </c:extLst>
        </c:ser>
        <c:dLbls>
          <c:showLegendKey val="0"/>
          <c:showVal val="0"/>
          <c:showCatName val="0"/>
          <c:showSerName val="0"/>
          <c:showPercent val="0"/>
          <c:showBubbleSize val="0"/>
        </c:dLbls>
        <c:gapWidth val="150"/>
        <c:axId val="2107737864"/>
        <c:axId val="2107734904"/>
      </c:barChart>
      <c:catAx>
        <c:axId val="2107737864"/>
        <c:scaling>
          <c:orientation val="minMax"/>
        </c:scaling>
        <c:delete val="0"/>
        <c:axPos val="b"/>
        <c:numFmt formatCode="General" sourceLinked="0"/>
        <c:majorTickMark val="out"/>
        <c:minorTickMark val="none"/>
        <c:tickLblPos val="nextTo"/>
        <c:spPr>
          <a:ln>
            <a:solidFill>
              <a:schemeClr val="bg1">
                <a:lumMod val="65000"/>
                <a:alpha val="20000"/>
              </a:schemeClr>
            </a:solidFill>
          </a:ln>
        </c:spPr>
        <c:crossAx val="2107734904"/>
        <c:crosses val="autoZero"/>
        <c:auto val="1"/>
        <c:lblAlgn val="ctr"/>
        <c:lblOffset val="100"/>
        <c:noMultiLvlLbl val="0"/>
      </c:catAx>
      <c:valAx>
        <c:axId val="2107734904"/>
        <c:scaling>
          <c:orientation val="minMax"/>
        </c:scaling>
        <c:delete val="0"/>
        <c:axPos val="l"/>
        <c:majorGridlines>
          <c:spPr>
            <a:ln>
              <a:solidFill>
                <a:schemeClr val="bg1">
                  <a:lumMod val="65000"/>
                  <a:alpha val="20000"/>
                </a:schemeClr>
              </a:solidFill>
            </a:ln>
          </c:spPr>
        </c:majorGridlines>
        <c:numFmt formatCode="General" sourceLinked="1"/>
        <c:majorTickMark val="out"/>
        <c:minorTickMark val="none"/>
        <c:tickLblPos val="nextTo"/>
        <c:spPr>
          <a:ln>
            <a:solidFill>
              <a:schemeClr val="bg1">
                <a:alpha val="20000"/>
              </a:schemeClr>
            </a:solidFill>
          </a:ln>
        </c:spPr>
        <c:crossAx val="2107737864"/>
        <c:crosses val="autoZero"/>
        <c:crossBetween val="between"/>
      </c:valAx>
    </c:plotArea>
    <c:plotVisOnly val="1"/>
    <c:dispBlanksAs val="gap"/>
    <c:showDLblsOverMax val="0"/>
  </c:chart>
  <c:txPr>
    <a:bodyPr/>
    <a:lstStyle/>
    <a:p>
      <a:pPr>
        <a:defRPr sz="1200">
          <a:solidFill>
            <a:srgbClr val="143423"/>
          </a:solidFill>
          <a:latin typeface="Darker Grotesque" pitchFamily="2" charset="0"/>
          <a:cs typeface="Montserrat Light"/>
        </a:defRPr>
      </a:pPr>
      <a:endParaRPr lang="en-A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20167411506012"/>
          <c:y val="9.1810325561258274E-2"/>
          <c:w val="0.87872087984984282"/>
          <c:h val="0.79956085665293231"/>
        </c:manualLayout>
      </c:layout>
      <c:barChart>
        <c:barDir val="col"/>
        <c:grouping val="clustered"/>
        <c:varyColors val="0"/>
        <c:ser>
          <c:idx val="0"/>
          <c:order val="0"/>
          <c:tx>
            <c:strRef>
              <c:f>Sheet1!$B$1</c:f>
              <c:strCache>
                <c:ptCount val="1"/>
                <c:pt idx="0">
                  <c:v>Series 1</c:v>
                </c:pt>
              </c:strCache>
            </c:strRef>
          </c:tx>
          <c:spPr>
            <a:solidFill>
              <a:schemeClr val="accent1"/>
            </a:solidFill>
            <a:ln>
              <a:solidFill>
                <a:schemeClr val="bg1"/>
              </a:solidFill>
            </a:ln>
          </c:spPr>
          <c:invertIfNegative val="0"/>
          <c:dPt>
            <c:idx val="0"/>
            <c:invertIfNegative val="0"/>
            <c:bubble3D val="0"/>
            <c:spPr>
              <a:solidFill>
                <a:srgbClr val="D0FF57"/>
              </a:solidFill>
              <a:ln>
                <a:noFill/>
              </a:ln>
            </c:spPr>
            <c:extLst>
              <c:ext xmlns:c16="http://schemas.microsoft.com/office/drawing/2014/chart" uri="{C3380CC4-5D6E-409C-BE32-E72D297353CC}">
                <c16:uniqueId val="{00000001-E7B1-4448-8098-D0CBC65AE19D}"/>
              </c:ext>
            </c:extLst>
          </c:dPt>
          <c:dPt>
            <c:idx val="1"/>
            <c:invertIfNegative val="0"/>
            <c:bubble3D val="0"/>
            <c:spPr>
              <a:solidFill>
                <a:srgbClr val="D0FF57"/>
              </a:solidFill>
              <a:ln>
                <a:noFill/>
              </a:ln>
            </c:spPr>
            <c:extLst>
              <c:ext xmlns:c16="http://schemas.microsoft.com/office/drawing/2014/chart" uri="{C3380CC4-5D6E-409C-BE32-E72D297353CC}">
                <c16:uniqueId val="{00000003-E7B1-4448-8098-D0CBC65AE19D}"/>
              </c:ext>
            </c:extLst>
          </c:dPt>
          <c:dPt>
            <c:idx val="2"/>
            <c:invertIfNegative val="0"/>
            <c:bubble3D val="0"/>
            <c:spPr>
              <a:solidFill>
                <a:srgbClr val="143524"/>
              </a:solidFill>
              <a:ln>
                <a:noFill/>
              </a:ln>
            </c:spPr>
            <c:extLst>
              <c:ext xmlns:c16="http://schemas.microsoft.com/office/drawing/2014/chart" uri="{C3380CC4-5D6E-409C-BE32-E72D297353CC}">
                <c16:uniqueId val="{00000005-E7B1-4448-8098-D0CBC65AE19D}"/>
              </c:ext>
            </c:extLst>
          </c:dPt>
          <c:dPt>
            <c:idx val="3"/>
            <c:invertIfNegative val="0"/>
            <c:bubble3D val="0"/>
            <c:spPr>
              <a:solidFill>
                <a:srgbClr val="143524"/>
              </a:solidFill>
              <a:ln>
                <a:noFill/>
              </a:ln>
            </c:spPr>
            <c:extLst>
              <c:ext xmlns:c16="http://schemas.microsoft.com/office/drawing/2014/chart" uri="{C3380CC4-5D6E-409C-BE32-E72D297353CC}">
                <c16:uniqueId val="{00000007-E7B1-4448-8098-D0CBC65AE19D}"/>
              </c:ext>
            </c:extLst>
          </c:dPt>
          <c:dPt>
            <c:idx val="4"/>
            <c:invertIfNegative val="0"/>
            <c:bubble3D val="0"/>
            <c:spPr>
              <a:solidFill>
                <a:srgbClr val="143524"/>
              </a:solidFill>
              <a:ln>
                <a:noFill/>
              </a:ln>
            </c:spPr>
            <c:extLst>
              <c:ext xmlns:c16="http://schemas.microsoft.com/office/drawing/2014/chart" uri="{C3380CC4-5D6E-409C-BE32-E72D297353CC}">
                <c16:uniqueId val="{00000009-E7B1-4448-8098-D0CBC65AE19D}"/>
              </c:ext>
            </c:extLst>
          </c:dPt>
          <c:dPt>
            <c:idx val="5"/>
            <c:invertIfNegative val="0"/>
            <c:bubble3D val="0"/>
            <c:spPr>
              <a:solidFill>
                <a:srgbClr val="D0FF57"/>
              </a:solidFill>
              <a:ln>
                <a:noFill/>
              </a:ln>
            </c:spPr>
            <c:extLst>
              <c:ext xmlns:c16="http://schemas.microsoft.com/office/drawing/2014/chart" uri="{C3380CC4-5D6E-409C-BE32-E72D297353CC}">
                <c16:uniqueId val="{0000000B-E7B1-4448-8098-D0CBC65AE19D}"/>
              </c:ext>
            </c:extLst>
          </c:dPt>
          <c:dLbls>
            <c:dLbl>
              <c:idx val="0"/>
              <c:tx>
                <c:rich>
                  <a:bodyPr/>
                  <a:lstStyle/>
                  <a:p>
                    <a:fld id="{AFB6C62F-71F2-4924-8134-8DA5DE7A3F77}" type="VALUE">
                      <a:rPr lang="en-US">
                        <a:solidFill>
                          <a:srgbClr val="143524"/>
                        </a:solidFill>
                      </a:rPr>
                      <a:pPr/>
                      <a:t>[VALUE]</a:t>
                    </a:fld>
                    <a:endParaRPr lang="en-AE"/>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7B1-4448-8098-D0CBC65AE19D}"/>
                </c:ext>
              </c:extLst>
            </c:dLbl>
            <c:dLbl>
              <c:idx val="1"/>
              <c:tx>
                <c:rich>
                  <a:bodyPr/>
                  <a:lstStyle/>
                  <a:p>
                    <a:fld id="{1F11BA6F-CFDB-1D45-8CA5-0127E22CD5DD}" type="VALUE">
                      <a:rPr lang="en-US">
                        <a:solidFill>
                          <a:srgbClr val="143524"/>
                        </a:solidFill>
                      </a:rPr>
                      <a:pPr/>
                      <a:t>[VALUE]</a:t>
                    </a:fld>
                    <a:endParaRPr lang="en-AE"/>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7B1-4448-8098-D0CBC65AE19D}"/>
                </c:ext>
              </c:extLst>
            </c:dLbl>
            <c:dLbl>
              <c:idx val="2"/>
              <c:tx>
                <c:rich>
                  <a:bodyPr/>
                  <a:lstStyle/>
                  <a:p>
                    <a:pPr>
                      <a:defRPr>
                        <a:solidFill>
                          <a:schemeClr val="bg1"/>
                        </a:solidFill>
                      </a:defRPr>
                    </a:pPr>
                    <a:fld id="{100A393A-405D-4A01-AFC1-D7C96CD40235}" type="VALUE">
                      <a:rPr lang="en-US">
                        <a:solidFill>
                          <a:schemeClr val="bg1"/>
                        </a:solidFill>
                      </a:rPr>
                      <a:pPr>
                        <a:defRPr>
                          <a:solidFill>
                            <a:schemeClr val="bg1"/>
                          </a:solidFill>
                        </a:defRPr>
                      </a:pPr>
                      <a:t>[VALUE]</a:t>
                    </a:fld>
                    <a:endParaRPr lang="en-AE"/>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7B1-4448-8098-D0CBC65AE19D}"/>
                </c:ext>
              </c:extLst>
            </c:dLbl>
            <c:dLbl>
              <c:idx val="3"/>
              <c:tx>
                <c:rich>
                  <a:bodyPr/>
                  <a:lstStyle/>
                  <a:p>
                    <a:fld id="{B46234F2-8E2E-9442-A74F-98D175D0F5CF}" type="VALUE">
                      <a:rPr lang="en-US">
                        <a:solidFill>
                          <a:schemeClr val="bg1"/>
                        </a:solidFill>
                      </a:rPr>
                      <a:pPr/>
                      <a:t>[VALUE]</a:t>
                    </a:fld>
                    <a:endParaRPr lang="en-AE"/>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7B1-4448-8098-D0CBC65AE19D}"/>
                </c:ext>
              </c:extLst>
            </c:dLbl>
            <c:dLbl>
              <c:idx val="4"/>
              <c:tx>
                <c:rich>
                  <a:bodyPr/>
                  <a:lstStyle/>
                  <a:p>
                    <a:pPr>
                      <a:defRPr>
                        <a:solidFill>
                          <a:schemeClr val="bg1"/>
                        </a:solidFill>
                      </a:defRPr>
                    </a:pPr>
                    <a:fld id="{A1F81629-C7E4-49B3-AA95-F8C2587BCE90}" type="VALUE">
                      <a:rPr lang="en-US">
                        <a:solidFill>
                          <a:schemeClr val="bg1"/>
                        </a:solidFill>
                      </a:rPr>
                      <a:pPr>
                        <a:defRPr>
                          <a:solidFill>
                            <a:schemeClr val="bg1"/>
                          </a:solidFill>
                        </a:defRPr>
                      </a:pPr>
                      <a:t>[VALUE]</a:t>
                    </a:fld>
                    <a:endParaRPr lang="en-AE"/>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E7B1-4448-8098-D0CBC65AE19D}"/>
                </c:ext>
              </c:extLst>
            </c:dLbl>
            <c:dLbl>
              <c:idx val="5"/>
              <c:tx>
                <c:rich>
                  <a:bodyPr/>
                  <a:lstStyle/>
                  <a:p>
                    <a:fld id="{C40E7CF4-9051-3441-85D7-AC117A2E1FA4}" type="VALUE">
                      <a:rPr lang="en-US"/>
                      <a:pPr/>
                      <a:t>[VALUE]</a:t>
                    </a:fld>
                    <a:endParaRPr lang="en-AE"/>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E7B1-4448-8098-D0CBC65AE19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trendline>
            <c:spPr>
              <a:ln w="19050">
                <a:solidFill>
                  <a:schemeClr val="bg1">
                    <a:lumMod val="65000"/>
                  </a:schemeClr>
                </a:solidFill>
                <a:prstDash val="sysDot"/>
                <a:headEnd type="oval"/>
                <a:tailEnd type="oval"/>
              </a:ln>
            </c:spPr>
            <c:trendlineType val="poly"/>
            <c:order val="4"/>
            <c:dispRSqr val="0"/>
            <c:dispEq val="0"/>
          </c:trendline>
          <c:cat>
            <c:numRef>
              <c:f>Sheet1!$A$2:$A$7</c:f>
              <c:numCache>
                <c:formatCode>General</c:formatCode>
                <c:ptCount val="6"/>
                <c:pt idx="0">
                  <c:v>2010</c:v>
                </c:pt>
                <c:pt idx="1">
                  <c:v>2012</c:v>
                </c:pt>
                <c:pt idx="2">
                  <c:v>2014</c:v>
                </c:pt>
                <c:pt idx="3">
                  <c:v>2016</c:v>
                </c:pt>
                <c:pt idx="4">
                  <c:v>2017</c:v>
                </c:pt>
                <c:pt idx="5">
                  <c:v>2018</c:v>
                </c:pt>
              </c:numCache>
            </c:numRef>
          </c:cat>
          <c:val>
            <c:numRef>
              <c:f>Sheet1!$B$2:$B$7</c:f>
              <c:numCache>
                <c:formatCode>General</c:formatCode>
                <c:ptCount val="6"/>
                <c:pt idx="0">
                  <c:v>20</c:v>
                </c:pt>
                <c:pt idx="1">
                  <c:v>50</c:v>
                </c:pt>
                <c:pt idx="2">
                  <c:v>80</c:v>
                </c:pt>
                <c:pt idx="3">
                  <c:v>100</c:v>
                </c:pt>
                <c:pt idx="4">
                  <c:v>80</c:v>
                </c:pt>
                <c:pt idx="5">
                  <c:v>50</c:v>
                </c:pt>
              </c:numCache>
            </c:numRef>
          </c:val>
          <c:extLst>
            <c:ext xmlns:c16="http://schemas.microsoft.com/office/drawing/2014/chart" uri="{C3380CC4-5D6E-409C-BE32-E72D297353CC}">
              <c16:uniqueId val="{0000000D-E7B1-4448-8098-D0CBC65AE19D}"/>
            </c:ext>
          </c:extLst>
        </c:ser>
        <c:dLbls>
          <c:showLegendKey val="0"/>
          <c:showVal val="0"/>
          <c:showCatName val="0"/>
          <c:showSerName val="0"/>
          <c:showPercent val="0"/>
          <c:showBubbleSize val="0"/>
        </c:dLbls>
        <c:gapWidth val="61"/>
        <c:overlap val="-51"/>
        <c:axId val="298708400"/>
        <c:axId val="298708960"/>
      </c:barChart>
      <c:catAx>
        <c:axId val="298708400"/>
        <c:scaling>
          <c:orientation val="minMax"/>
        </c:scaling>
        <c:delete val="0"/>
        <c:axPos val="b"/>
        <c:numFmt formatCode="General" sourceLinked="0"/>
        <c:majorTickMark val="in"/>
        <c:minorTickMark val="in"/>
        <c:tickLblPos val="nextTo"/>
        <c:spPr>
          <a:noFill/>
          <a:ln>
            <a:solidFill>
              <a:schemeClr val="bg1">
                <a:lumMod val="85000"/>
              </a:schemeClr>
            </a:solidFill>
          </a:ln>
        </c:spPr>
        <c:crossAx val="298708960"/>
        <c:crosses val="autoZero"/>
        <c:auto val="0"/>
        <c:lblAlgn val="ctr"/>
        <c:lblOffset val="100"/>
        <c:noMultiLvlLbl val="0"/>
      </c:catAx>
      <c:valAx>
        <c:axId val="298708960"/>
        <c:scaling>
          <c:orientation val="minMax"/>
        </c:scaling>
        <c:delete val="0"/>
        <c:axPos val="l"/>
        <c:majorGridlines>
          <c:spPr>
            <a:ln>
              <a:solidFill>
                <a:schemeClr val="bg1">
                  <a:lumMod val="75000"/>
                  <a:alpha val="48000"/>
                </a:schemeClr>
              </a:solidFill>
            </a:ln>
          </c:spPr>
        </c:majorGridlines>
        <c:numFmt formatCode="General" sourceLinked="0"/>
        <c:majorTickMark val="none"/>
        <c:minorTickMark val="in"/>
        <c:tickLblPos val="low"/>
        <c:spPr>
          <a:noFill/>
          <a:ln>
            <a:solidFill>
              <a:schemeClr val="bg1">
                <a:lumMod val="85000"/>
              </a:schemeClr>
            </a:solidFill>
          </a:ln>
        </c:spPr>
        <c:crossAx val="298708400"/>
        <c:crosses val="autoZero"/>
        <c:crossBetween val="between"/>
      </c:valAx>
      <c:spPr>
        <a:ln>
          <a:solidFill>
            <a:schemeClr val="bg1">
              <a:lumMod val="85000"/>
            </a:schemeClr>
          </a:solidFill>
        </a:ln>
      </c:spPr>
    </c:plotArea>
    <c:plotVisOnly val="1"/>
    <c:dispBlanksAs val="gap"/>
    <c:showDLblsOverMax val="0"/>
  </c:chart>
  <c:txPr>
    <a:bodyPr/>
    <a:lstStyle/>
    <a:p>
      <a:pPr>
        <a:defRPr sz="1000" b="1">
          <a:solidFill>
            <a:srgbClr val="143524"/>
          </a:solidFill>
          <a:latin typeface="Darker Grotesque" pitchFamily="2" charset="0"/>
        </a:defRPr>
      </a:pPr>
      <a:endParaRPr lang="en-AE"/>
    </a:p>
  </c:txPr>
  <c:externalData r:id="rId1">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766CB1-561D-374E-9717-CF15B0C9DCAB}" type="datetimeFigureOut">
              <a:rPr lang="en-AE" smtClean="0"/>
              <a:t>29/10/2026</a:t>
            </a:fld>
            <a:endParaRPr lang="en-A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97705-3996-114B-8E4E-DCCAAFE43AF1}" type="slidenum">
              <a:rPr lang="en-AE" smtClean="0"/>
              <a:t>‹#›</a:t>
            </a:fld>
            <a:endParaRPr lang="en-AE"/>
          </a:p>
        </p:txBody>
      </p:sp>
    </p:spTree>
    <p:extLst>
      <p:ext uri="{BB962C8B-B14F-4D97-AF65-F5344CB8AC3E}">
        <p14:creationId xmlns:p14="http://schemas.microsoft.com/office/powerpoint/2010/main" val="374408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58197705-3996-114B-8E4E-DCCAAFE43AF1}" type="slidenum">
              <a:rPr lang="en-AE" smtClean="0"/>
              <a:t>12</a:t>
            </a:fld>
            <a:endParaRPr lang="en-AE"/>
          </a:p>
        </p:txBody>
      </p:sp>
    </p:spTree>
    <p:extLst>
      <p:ext uri="{BB962C8B-B14F-4D97-AF65-F5344CB8AC3E}">
        <p14:creationId xmlns:p14="http://schemas.microsoft.com/office/powerpoint/2010/main" val="3058538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a:p>
        </p:txBody>
      </p:sp>
      <p:sp>
        <p:nvSpPr>
          <p:cNvPr id="4" name="Slide Number Placeholder 3"/>
          <p:cNvSpPr>
            <a:spLocks noGrp="1"/>
          </p:cNvSpPr>
          <p:nvPr>
            <p:ph type="sldNum" sz="quarter" idx="5"/>
          </p:nvPr>
        </p:nvSpPr>
        <p:spPr/>
        <p:txBody>
          <a:bodyPr/>
          <a:lstStyle/>
          <a:p>
            <a:fld id="{58197705-3996-114B-8E4E-DCCAAFE43AF1}" type="slidenum">
              <a:rPr lang="en-AE" smtClean="0"/>
              <a:t>17</a:t>
            </a:fld>
            <a:endParaRPr lang="en-AE"/>
          </a:p>
        </p:txBody>
      </p:sp>
    </p:spTree>
    <p:extLst>
      <p:ext uri="{BB962C8B-B14F-4D97-AF65-F5344CB8AC3E}">
        <p14:creationId xmlns:p14="http://schemas.microsoft.com/office/powerpoint/2010/main" val="1523391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a:p>
        </p:txBody>
      </p:sp>
      <p:sp>
        <p:nvSpPr>
          <p:cNvPr id="4" name="Slide Number Placeholder 3"/>
          <p:cNvSpPr>
            <a:spLocks noGrp="1"/>
          </p:cNvSpPr>
          <p:nvPr>
            <p:ph type="sldNum" sz="quarter" idx="5"/>
          </p:nvPr>
        </p:nvSpPr>
        <p:spPr/>
        <p:txBody>
          <a:bodyPr/>
          <a:lstStyle/>
          <a:p>
            <a:fld id="{58197705-3996-114B-8E4E-DCCAAFE43AF1}" type="slidenum">
              <a:rPr lang="en-AE" smtClean="0"/>
              <a:t>18</a:t>
            </a:fld>
            <a:endParaRPr lang="en-AE"/>
          </a:p>
        </p:txBody>
      </p:sp>
    </p:spTree>
    <p:extLst>
      <p:ext uri="{BB962C8B-B14F-4D97-AF65-F5344CB8AC3E}">
        <p14:creationId xmlns:p14="http://schemas.microsoft.com/office/powerpoint/2010/main" val="3042752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58197705-3996-114B-8E4E-DCCAAFE43AF1}" type="slidenum">
              <a:rPr lang="en-AE" smtClean="0"/>
              <a:t>23</a:t>
            </a:fld>
            <a:endParaRPr lang="en-AE"/>
          </a:p>
        </p:txBody>
      </p:sp>
    </p:spTree>
    <p:extLst>
      <p:ext uri="{BB962C8B-B14F-4D97-AF65-F5344CB8AC3E}">
        <p14:creationId xmlns:p14="http://schemas.microsoft.com/office/powerpoint/2010/main" val="495466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dirty="0"/>
          </a:p>
        </p:txBody>
      </p:sp>
      <p:sp>
        <p:nvSpPr>
          <p:cNvPr id="4" name="Slide Number Placeholder 3"/>
          <p:cNvSpPr>
            <a:spLocks noGrp="1"/>
          </p:cNvSpPr>
          <p:nvPr>
            <p:ph type="sldNum" sz="quarter" idx="5"/>
          </p:nvPr>
        </p:nvSpPr>
        <p:spPr/>
        <p:txBody>
          <a:bodyPr/>
          <a:lstStyle/>
          <a:p>
            <a:fld id="{58197705-3996-114B-8E4E-DCCAAFE43AF1}" type="slidenum">
              <a:rPr lang="en-AE" smtClean="0"/>
              <a:t>24</a:t>
            </a:fld>
            <a:endParaRPr lang="en-AE"/>
          </a:p>
        </p:txBody>
      </p:sp>
    </p:spTree>
    <p:extLst>
      <p:ext uri="{BB962C8B-B14F-4D97-AF65-F5344CB8AC3E}">
        <p14:creationId xmlns:p14="http://schemas.microsoft.com/office/powerpoint/2010/main" val="1759350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FC401-D562-DE5F-A33C-A1D4D39731C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a:t>Click to edit Master title style</a:t>
            </a:r>
            <a:endParaRPr lang="en-AE"/>
          </a:p>
        </p:txBody>
      </p:sp>
      <p:sp>
        <p:nvSpPr>
          <p:cNvPr id="3" name="Subtitle 2">
            <a:extLst>
              <a:ext uri="{FF2B5EF4-FFF2-40B4-BE49-F238E27FC236}">
                <a16:creationId xmlns:a16="http://schemas.microsoft.com/office/drawing/2014/main" id="{BCCB0FE7-D148-2843-1CB6-1251A6D6EA3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AE"/>
          </a:p>
        </p:txBody>
      </p:sp>
      <p:sp>
        <p:nvSpPr>
          <p:cNvPr id="4" name="Date Placeholder 3">
            <a:extLst>
              <a:ext uri="{FF2B5EF4-FFF2-40B4-BE49-F238E27FC236}">
                <a16:creationId xmlns:a16="http://schemas.microsoft.com/office/drawing/2014/main" id="{32CF961A-5D2B-2DAF-C1D4-EC6C6614E88E}"/>
              </a:ext>
            </a:extLst>
          </p:cNvPr>
          <p:cNvSpPr>
            <a:spLocks noGrp="1"/>
          </p:cNvSpPr>
          <p:nvPr>
            <p:ph type="dt" sz="half" idx="10"/>
          </p:nvPr>
        </p:nvSpPr>
        <p:spPr/>
        <p:txBody>
          <a:bodyPr/>
          <a:lstStyle/>
          <a:p>
            <a:fld id="{1F26E311-A1B5-5148-82B3-196542E3379A}" type="datetimeFigureOut">
              <a:rPr lang="en-AE" smtClean="0"/>
              <a:t>29/10/2026</a:t>
            </a:fld>
            <a:endParaRPr lang="en-AE"/>
          </a:p>
        </p:txBody>
      </p:sp>
      <p:sp>
        <p:nvSpPr>
          <p:cNvPr id="5" name="Footer Placeholder 4">
            <a:extLst>
              <a:ext uri="{FF2B5EF4-FFF2-40B4-BE49-F238E27FC236}">
                <a16:creationId xmlns:a16="http://schemas.microsoft.com/office/drawing/2014/main" id="{C3AFD1EE-E7C1-771B-DB47-F73815D0421B}"/>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72D2F4FC-DACD-1F73-33E9-6BCD243A1965}"/>
              </a:ext>
            </a:extLst>
          </p:cNvPr>
          <p:cNvSpPr>
            <a:spLocks noGrp="1"/>
          </p:cNvSpPr>
          <p:nvPr>
            <p:ph type="sldNum" sz="quarter" idx="12"/>
          </p:nvPr>
        </p:nvSpPr>
        <p:spPr/>
        <p:txBody>
          <a:bodyPr/>
          <a:lstStyle/>
          <a:p>
            <a:fld id="{86C2372E-0193-EA4B-A51C-BF8C4BA9B9C6}" type="slidenum">
              <a:rPr lang="en-AE" smtClean="0"/>
              <a:t>‹#›</a:t>
            </a:fld>
            <a:endParaRPr lang="en-AE"/>
          </a:p>
        </p:txBody>
      </p:sp>
    </p:spTree>
    <p:extLst>
      <p:ext uri="{BB962C8B-B14F-4D97-AF65-F5344CB8AC3E}">
        <p14:creationId xmlns:p14="http://schemas.microsoft.com/office/powerpoint/2010/main" val="3901067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FAD97-A99E-5BDA-BBD4-1A2B56C73AFE}"/>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AE"/>
          </a:p>
        </p:txBody>
      </p:sp>
      <p:sp>
        <p:nvSpPr>
          <p:cNvPr id="3" name="Content Placeholder 2">
            <a:extLst>
              <a:ext uri="{FF2B5EF4-FFF2-40B4-BE49-F238E27FC236}">
                <a16:creationId xmlns:a16="http://schemas.microsoft.com/office/drawing/2014/main" id="{A898CD70-D39F-B87C-02FA-BC4B454B14E5}"/>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4" name="Date Placeholder 3">
            <a:extLst>
              <a:ext uri="{FF2B5EF4-FFF2-40B4-BE49-F238E27FC236}">
                <a16:creationId xmlns:a16="http://schemas.microsoft.com/office/drawing/2014/main" id="{72559D62-1127-EF23-0C8A-8C2B89668D5A}"/>
              </a:ext>
            </a:extLst>
          </p:cNvPr>
          <p:cNvSpPr>
            <a:spLocks noGrp="1"/>
          </p:cNvSpPr>
          <p:nvPr>
            <p:ph type="dt" sz="half" idx="10"/>
          </p:nvPr>
        </p:nvSpPr>
        <p:spPr/>
        <p:txBody>
          <a:bodyPr/>
          <a:lstStyle/>
          <a:p>
            <a:fld id="{1F26E311-A1B5-5148-82B3-196542E3379A}" type="datetimeFigureOut">
              <a:rPr lang="en-AE" smtClean="0"/>
              <a:t>29/10/2026</a:t>
            </a:fld>
            <a:endParaRPr lang="en-AE"/>
          </a:p>
        </p:txBody>
      </p:sp>
      <p:sp>
        <p:nvSpPr>
          <p:cNvPr id="5" name="Footer Placeholder 4">
            <a:extLst>
              <a:ext uri="{FF2B5EF4-FFF2-40B4-BE49-F238E27FC236}">
                <a16:creationId xmlns:a16="http://schemas.microsoft.com/office/drawing/2014/main" id="{95A2480C-6711-99CE-5942-A64C310EDCA8}"/>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8090A6D5-68B3-9F0C-9B7D-9AAD1D1DDBA6}"/>
              </a:ext>
            </a:extLst>
          </p:cNvPr>
          <p:cNvSpPr>
            <a:spLocks noGrp="1"/>
          </p:cNvSpPr>
          <p:nvPr>
            <p:ph type="sldNum" sz="quarter" idx="12"/>
          </p:nvPr>
        </p:nvSpPr>
        <p:spPr/>
        <p:txBody>
          <a:bodyPr/>
          <a:lstStyle/>
          <a:p>
            <a:fld id="{86C2372E-0193-EA4B-A51C-BF8C4BA9B9C6}" type="slidenum">
              <a:rPr lang="en-AE" smtClean="0"/>
              <a:t>‹#›</a:t>
            </a:fld>
            <a:endParaRPr lang="en-AE"/>
          </a:p>
        </p:txBody>
      </p:sp>
    </p:spTree>
    <p:extLst>
      <p:ext uri="{BB962C8B-B14F-4D97-AF65-F5344CB8AC3E}">
        <p14:creationId xmlns:p14="http://schemas.microsoft.com/office/powerpoint/2010/main" val="3447232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4599F-AB75-E7E3-605F-06BC9DCF81F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AE"/>
          </a:p>
        </p:txBody>
      </p:sp>
      <p:sp>
        <p:nvSpPr>
          <p:cNvPr id="3" name="Text Placeholder 2">
            <a:extLst>
              <a:ext uri="{FF2B5EF4-FFF2-40B4-BE49-F238E27FC236}">
                <a16:creationId xmlns:a16="http://schemas.microsoft.com/office/drawing/2014/main" id="{5424EC0E-C0E9-0990-D163-A79633BA73B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E970605-A527-0743-5EFB-CDE1CB291782}"/>
              </a:ext>
            </a:extLst>
          </p:cNvPr>
          <p:cNvSpPr>
            <a:spLocks noGrp="1"/>
          </p:cNvSpPr>
          <p:nvPr>
            <p:ph type="dt" sz="half" idx="10"/>
          </p:nvPr>
        </p:nvSpPr>
        <p:spPr/>
        <p:txBody>
          <a:bodyPr/>
          <a:lstStyle/>
          <a:p>
            <a:fld id="{1F26E311-A1B5-5148-82B3-196542E3379A}" type="datetimeFigureOut">
              <a:rPr lang="en-AE" smtClean="0"/>
              <a:t>29/10/2026</a:t>
            </a:fld>
            <a:endParaRPr lang="en-AE"/>
          </a:p>
        </p:txBody>
      </p:sp>
      <p:sp>
        <p:nvSpPr>
          <p:cNvPr id="5" name="Footer Placeholder 4">
            <a:extLst>
              <a:ext uri="{FF2B5EF4-FFF2-40B4-BE49-F238E27FC236}">
                <a16:creationId xmlns:a16="http://schemas.microsoft.com/office/drawing/2014/main" id="{810339E8-4B2A-3263-9E72-75B5A5333F6A}"/>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0C7806DD-942D-D7DF-F985-F9EAE2414CCF}"/>
              </a:ext>
            </a:extLst>
          </p:cNvPr>
          <p:cNvSpPr>
            <a:spLocks noGrp="1"/>
          </p:cNvSpPr>
          <p:nvPr>
            <p:ph type="sldNum" sz="quarter" idx="12"/>
          </p:nvPr>
        </p:nvSpPr>
        <p:spPr/>
        <p:txBody>
          <a:bodyPr/>
          <a:lstStyle/>
          <a:p>
            <a:fld id="{86C2372E-0193-EA4B-A51C-BF8C4BA9B9C6}" type="slidenum">
              <a:rPr lang="en-AE" smtClean="0"/>
              <a:t>‹#›</a:t>
            </a:fld>
            <a:endParaRPr lang="en-AE"/>
          </a:p>
        </p:txBody>
      </p:sp>
    </p:spTree>
    <p:extLst>
      <p:ext uri="{BB962C8B-B14F-4D97-AF65-F5344CB8AC3E}">
        <p14:creationId xmlns:p14="http://schemas.microsoft.com/office/powerpoint/2010/main" val="3214645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7492C-359F-27E0-9529-1D5C7CB31619}"/>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AE"/>
          </a:p>
        </p:txBody>
      </p:sp>
      <p:sp>
        <p:nvSpPr>
          <p:cNvPr id="3" name="Content Placeholder 2">
            <a:extLst>
              <a:ext uri="{FF2B5EF4-FFF2-40B4-BE49-F238E27FC236}">
                <a16:creationId xmlns:a16="http://schemas.microsoft.com/office/drawing/2014/main" id="{40425376-1FA7-AB9A-A615-802AF55B9509}"/>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4" name="Content Placeholder 3">
            <a:extLst>
              <a:ext uri="{FF2B5EF4-FFF2-40B4-BE49-F238E27FC236}">
                <a16:creationId xmlns:a16="http://schemas.microsoft.com/office/drawing/2014/main" id="{285F0BEB-85F6-FE53-5247-69DE1E478277}"/>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5" name="Date Placeholder 4">
            <a:extLst>
              <a:ext uri="{FF2B5EF4-FFF2-40B4-BE49-F238E27FC236}">
                <a16:creationId xmlns:a16="http://schemas.microsoft.com/office/drawing/2014/main" id="{5AE33587-794E-4FFB-C1E8-75DAC6E86763}"/>
              </a:ext>
            </a:extLst>
          </p:cNvPr>
          <p:cNvSpPr>
            <a:spLocks noGrp="1"/>
          </p:cNvSpPr>
          <p:nvPr>
            <p:ph type="dt" sz="half" idx="10"/>
          </p:nvPr>
        </p:nvSpPr>
        <p:spPr/>
        <p:txBody>
          <a:bodyPr/>
          <a:lstStyle/>
          <a:p>
            <a:fld id="{1F26E311-A1B5-5148-82B3-196542E3379A}" type="datetimeFigureOut">
              <a:rPr lang="en-AE" smtClean="0"/>
              <a:t>29/10/2026</a:t>
            </a:fld>
            <a:endParaRPr lang="en-AE"/>
          </a:p>
        </p:txBody>
      </p:sp>
      <p:sp>
        <p:nvSpPr>
          <p:cNvPr id="6" name="Footer Placeholder 5">
            <a:extLst>
              <a:ext uri="{FF2B5EF4-FFF2-40B4-BE49-F238E27FC236}">
                <a16:creationId xmlns:a16="http://schemas.microsoft.com/office/drawing/2014/main" id="{685D824A-D21A-E7FE-E9F8-0A9A9C2BAE5D}"/>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77624EB3-42F1-5945-44C8-9604459E2A6C}"/>
              </a:ext>
            </a:extLst>
          </p:cNvPr>
          <p:cNvSpPr>
            <a:spLocks noGrp="1"/>
          </p:cNvSpPr>
          <p:nvPr>
            <p:ph type="sldNum" sz="quarter" idx="12"/>
          </p:nvPr>
        </p:nvSpPr>
        <p:spPr/>
        <p:txBody>
          <a:bodyPr/>
          <a:lstStyle/>
          <a:p>
            <a:fld id="{86C2372E-0193-EA4B-A51C-BF8C4BA9B9C6}" type="slidenum">
              <a:rPr lang="en-AE" smtClean="0"/>
              <a:t>‹#›</a:t>
            </a:fld>
            <a:endParaRPr lang="en-AE"/>
          </a:p>
        </p:txBody>
      </p:sp>
    </p:spTree>
    <p:extLst>
      <p:ext uri="{BB962C8B-B14F-4D97-AF65-F5344CB8AC3E}">
        <p14:creationId xmlns:p14="http://schemas.microsoft.com/office/powerpoint/2010/main" val="3620798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image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CAF2372-B31F-B64B-A1E4-4B02BB731F8E}"/>
              </a:ext>
            </a:extLst>
          </p:cNvPr>
          <p:cNvSpPr>
            <a:spLocks noGrp="1"/>
          </p:cNvSpPr>
          <p:nvPr>
            <p:ph type="pic" sz="quarter" idx="10" hasCustomPrompt="1"/>
          </p:nvPr>
        </p:nvSpPr>
        <p:spPr>
          <a:xfrm>
            <a:off x="4898571" y="2677886"/>
            <a:ext cx="1557338" cy="1583757"/>
          </a:xfrm>
          <a:prstGeom prst="ellipse">
            <a:avLst/>
          </a:prstGeom>
          <a:solidFill>
            <a:srgbClr val="D0FF57"/>
          </a:solidFill>
        </p:spPr>
        <p:txBody>
          <a:bodyPr/>
          <a:lstStyle/>
          <a:p>
            <a:r>
              <a:rPr lang="en-AE"/>
              <a:t>Add image</a:t>
            </a:r>
          </a:p>
        </p:txBody>
      </p:sp>
      <p:sp>
        <p:nvSpPr>
          <p:cNvPr id="8" name="Picture Placeholder 6">
            <a:extLst>
              <a:ext uri="{FF2B5EF4-FFF2-40B4-BE49-F238E27FC236}">
                <a16:creationId xmlns:a16="http://schemas.microsoft.com/office/drawing/2014/main" id="{D250011E-A9A1-04F1-6A7D-F9707D74EC2A}"/>
              </a:ext>
            </a:extLst>
          </p:cNvPr>
          <p:cNvSpPr>
            <a:spLocks noGrp="1"/>
          </p:cNvSpPr>
          <p:nvPr>
            <p:ph type="pic" sz="quarter" idx="11" hasCustomPrompt="1"/>
          </p:nvPr>
        </p:nvSpPr>
        <p:spPr>
          <a:xfrm>
            <a:off x="9943604" y="965860"/>
            <a:ext cx="1557338" cy="1583757"/>
          </a:xfrm>
          <a:prstGeom prst="ellipse">
            <a:avLst/>
          </a:prstGeom>
          <a:solidFill>
            <a:srgbClr val="D0FF57"/>
          </a:solidFill>
        </p:spPr>
        <p:txBody>
          <a:bodyPr/>
          <a:lstStyle/>
          <a:p>
            <a:r>
              <a:rPr lang="en-AE"/>
              <a:t>Add image</a:t>
            </a:r>
          </a:p>
        </p:txBody>
      </p:sp>
    </p:spTree>
    <p:extLst>
      <p:ext uri="{BB962C8B-B14F-4D97-AF65-F5344CB8AC3E}">
        <p14:creationId xmlns:p14="http://schemas.microsoft.com/office/powerpoint/2010/main" val="37530761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2B7AF-9F12-A861-6065-20CAAF5DE767}"/>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AE"/>
          </a:p>
        </p:txBody>
      </p:sp>
      <p:sp>
        <p:nvSpPr>
          <p:cNvPr id="3" name="Text Placeholder 2">
            <a:extLst>
              <a:ext uri="{FF2B5EF4-FFF2-40B4-BE49-F238E27FC236}">
                <a16:creationId xmlns:a16="http://schemas.microsoft.com/office/drawing/2014/main" id="{95D42228-A3E7-4819-1A76-6BBDA528EDD1}"/>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90C7DDC-3517-2773-AFE8-36D3184FF133}"/>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5" name="Text Placeholder 4">
            <a:extLst>
              <a:ext uri="{FF2B5EF4-FFF2-40B4-BE49-F238E27FC236}">
                <a16:creationId xmlns:a16="http://schemas.microsoft.com/office/drawing/2014/main" id="{FED43931-2D41-5B7A-C6C1-61912F628F9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9F43522-C972-09F9-FD6F-3F27E7310A92}"/>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7" name="Date Placeholder 6">
            <a:extLst>
              <a:ext uri="{FF2B5EF4-FFF2-40B4-BE49-F238E27FC236}">
                <a16:creationId xmlns:a16="http://schemas.microsoft.com/office/drawing/2014/main" id="{A9D85289-0FD8-46B0-AE30-7461FD67E108}"/>
              </a:ext>
            </a:extLst>
          </p:cNvPr>
          <p:cNvSpPr>
            <a:spLocks noGrp="1"/>
          </p:cNvSpPr>
          <p:nvPr>
            <p:ph type="dt" sz="half" idx="10"/>
          </p:nvPr>
        </p:nvSpPr>
        <p:spPr/>
        <p:txBody>
          <a:bodyPr/>
          <a:lstStyle/>
          <a:p>
            <a:fld id="{1F26E311-A1B5-5148-82B3-196542E3379A}" type="datetimeFigureOut">
              <a:rPr lang="en-AE" smtClean="0"/>
              <a:t>29/10/2026</a:t>
            </a:fld>
            <a:endParaRPr lang="en-AE"/>
          </a:p>
        </p:txBody>
      </p:sp>
      <p:sp>
        <p:nvSpPr>
          <p:cNvPr id="8" name="Footer Placeholder 7">
            <a:extLst>
              <a:ext uri="{FF2B5EF4-FFF2-40B4-BE49-F238E27FC236}">
                <a16:creationId xmlns:a16="http://schemas.microsoft.com/office/drawing/2014/main" id="{35441597-946A-E192-1DA8-00BA33257BF7}"/>
              </a:ext>
            </a:extLst>
          </p:cNvPr>
          <p:cNvSpPr>
            <a:spLocks noGrp="1"/>
          </p:cNvSpPr>
          <p:nvPr>
            <p:ph type="ftr" sz="quarter" idx="11"/>
          </p:nvPr>
        </p:nvSpPr>
        <p:spPr/>
        <p:txBody>
          <a:bodyPr/>
          <a:lstStyle/>
          <a:p>
            <a:endParaRPr lang="en-AE"/>
          </a:p>
        </p:txBody>
      </p:sp>
      <p:sp>
        <p:nvSpPr>
          <p:cNvPr id="9" name="Slide Number Placeholder 8">
            <a:extLst>
              <a:ext uri="{FF2B5EF4-FFF2-40B4-BE49-F238E27FC236}">
                <a16:creationId xmlns:a16="http://schemas.microsoft.com/office/drawing/2014/main" id="{0046E8D8-1144-F6A6-7A39-1C981FB5FF76}"/>
              </a:ext>
            </a:extLst>
          </p:cNvPr>
          <p:cNvSpPr>
            <a:spLocks noGrp="1"/>
          </p:cNvSpPr>
          <p:nvPr>
            <p:ph type="sldNum" sz="quarter" idx="12"/>
          </p:nvPr>
        </p:nvSpPr>
        <p:spPr/>
        <p:txBody>
          <a:bodyPr/>
          <a:lstStyle/>
          <a:p>
            <a:fld id="{86C2372E-0193-EA4B-A51C-BF8C4BA9B9C6}" type="slidenum">
              <a:rPr lang="en-AE" smtClean="0"/>
              <a:t>‹#›</a:t>
            </a:fld>
            <a:endParaRPr lang="en-AE"/>
          </a:p>
        </p:txBody>
      </p:sp>
    </p:spTree>
    <p:extLst>
      <p:ext uri="{BB962C8B-B14F-4D97-AF65-F5344CB8AC3E}">
        <p14:creationId xmlns:p14="http://schemas.microsoft.com/office/powerpoint/2010/main" val="2379695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5F3A3-B53D-261E-9F57-935BCBA422B1}"/>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AE"/>
          </a:p>
        </p:txBody>
      </p:sp>
      <p:sp>
        <p:nvSpPr>
          <p:cNvPr id="3" name="Date Placeholder 2">
            <a:extLst>
              <a:ext uri="{FF2B5EF4-FFF2-40B4-BE49-F238E27FC236}">
                <a16:creationId xmlns:a16="http://schemas.microsoft.com/office/drawing/2014/main" id="{D1F08EE1-A5FB-89E6-A0C0-2699BFF84175}"/>
              </a:ext>
            </a:extLst>
          </p:cNvPr>
          <p:cNvSpPr>
            <a:spLocks noGrp="1"/>
          </p:cNvSpPr>
          <p:nvPr>
            <p:ph type="dt" sz="half" idx="10"/>
          </p:nvPr>
        </p:nvSpPr>
        <p:spPr/>
        <p:txBody>
          <a:bodyPr/>
          <a:lstStyle/>
          <a:p>
            <a:fld id="{1F26E311-A1B5-5148-82B3-196542E3379A}" type="datetimeFigureOut">
              <a:rPr lang="en-AE" smtClean="0"/>
              <a:t>29/10/2026</a:t>
            </a:fld>
            <a:endParaRPr lang="en-AE"/>
          </a:p>
        </p:txBody>
      </p:sp>
      <p:sp>
        <p:nvSpPr>
          <p:cNvPr id="4" name="Footer Placeholder 3">
            <a:extLst>
              <a:ext uri="{FF2B5EF4-FFF2-40B4-BE49-F238E27FC236}">
                <a16:creationId xmlns:a16="http://schemas.microsoft.com/office/drawing/2014/main" id="{CCCC017F-E555-B3F6-6C39-F40E712D9645}"/>
              </a:ext>
            </a:extLst>
          </p:cNvPr>
          <p:cNvSpPr>
            <a:spLocks noGrp="1"/>
          </p:cNvSpPr>
          <p:nvPr>
            <p:ph type="ftr" sz="quarter" idx="11"/>
          </p:nvPr>
        </p:nvSpPr>
        <p:spPr/>
        <p:txBody>
          <a:bodyPr/>
          <a:lstStyle/>
          <a:p>
            <a:endParaRPr lang="en-AE"/>
          </a:p>
        </p:txBody>
      </p:sp>
      <p:sp>
        <p:nvSpPr>
          <p:cNvPr id="5" name="Slide Number Placeholder 4">
            <a:extLst>
              <a:ext uri="{FF2B5EF4-FFF2-40B4-BE49-F238E27FC236}">
                <a16:creationId xmlns:a16="http://schemas.microsoft.com/office/drawing/2014/main" id="{271B11B8-96AD-9F23-3BA4-19587B3B6E81}"/>
              </a:ext>
            </a:extLst>
          </p:cNvPr>
          <p:cNvSpPr>
            <a:spLocks noGrp="1"/>
          </p:cNvSpPr>
          <p:nvPr>
            <p:ph type="sldNum" sz="quarter" idx="12"/>
          </p:nvPr>
        </p:nvSpPr>
        <p:spPr/>
        <p:txBody>
          <a:bodyPr/>
          <a:lstStyle/>
          <a:p>
            <a:fld id="{86C2372E-0193-EA4B-A51C-BF8C4BA9B9C6}" type="slidenum">
              <a:rPr lang="en-AE" smtClean="0"/>
              <a:t>‹#›</a:t>
            </a:fld>
            <a:endParaRPr lang="en-AE"/>
          </a:p>
        </p:txBody>
      </p:sp>
    </p:spTree>
    <p:extLst>
      <p:ext uri="{BB962C8B-B14F-4D97-AF65-F5344CB8AC3E}">
        <p14:creationId xmlns:p14="http://schemas.microsoft.com/office/powerpoint/2010/main" val="1158077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0619FC-B981-6C18-208F-23DECC9357E1}"/>
              </a:ext>
            </a:extLst>
          </p:cNvPr>
          <p:cNvSpPr>
            <a:spLocks noGrp="1"/>
          </p:cNvSpPr>
          <p:nvPr>
            <p:ph type="dt" sz="half" idx="10"/>
          </p:nvPr>
        </p:nvSpPr>
        <p:spPr/>
        <p:txBody>
          <a:bodyPr/>
          <a:lstStyle/>
          <a:p>
            <a:fld id="{1F26E311-A1B5-5148-82B3-196542E3379A}" type="datetimeFigureOut">
              <a:rPr lang="en-AE" smtClean="0"/>
              <a:t>29/10/2026</a:t>
            </a:fld>
            <a:endParaRPr lang="en-AE"/>
          </a:p>
        </p:txBody>
      </p:sp>
      <p:sp>
        <p:nvSpPr>
          <p:cNvPr id="3" name="Footer Placeholder 2">
            <a:extLst>
              <a:ext uri="{FF2B5EF4-FFF2-40B4-BE49-F238E27FC236}">
                <a16:creationId xmlns:a16="http://schemas.microsoft.com/office/drawing/2014/main" id="{0AA47FE5-D0AB-8EFA-123E-29E6519912EC}"/>
              </a:ext>
            </a:extLst>
          </p:cNvPr>
          <p:cNvSpPr>
            <a:spLocks noGrp="1"/>
          </p:cNvSpPr>
          <p:nvPr>
            <p:ph type="ftr" sz="quarter" idx="11"/>
          </p:nvPr>
        </p:nvSpPr>
        <p:spPr/>
        <p:txBody>
          <a:bodyPr/>
          <a:lstStyle/>
          <a:p>
            <a:endParaRPr lang="en-AE"/>
          </a:p>
        </p:txBody>
      </p:sp>
      <p:sp>
        <p:nvSpPr>
          <p:cNvPr id="4" name="Slide Number Placeholder 3">
            <a:extLst>
              <a:ext uri="{FF2B5EF4-FFF2-40B4-BE49-F238E27FC236}">
                <a16:creationId xmlns:a16="http://schemas.microsoft.com/office/drawing/2014/main" id="{812C8B6E-B3C3-1406-9ACB-385CD0193669}"/>
              </a:ext>
            </a:extLst>
          </p:cNvPr>
          <p:cNvSpPr>
            <a:spLocks noGrp="1"/>
          </p:cNvSpPr>
          <p:nvPr>
            <p:ph type="sldNum" sz="quarter" idx="12"/>
          </p:nvPr>
        </p:nvSpPr>
        <p:spPr/>
        <p:txBody>
          <a:bodyPr/>
          <a:lstStyle/>
          <a:p>
            <a:fld id="{86C2372E-0193-EA4B-A51C-BF8C4BA9B9C6}" type="slidenum">
              <a:rPr lang="en-AE" smtClean="0"/>
              <a:t>‹#›</a:t>
            </a:fld>
            <a:endParaRPr lang="en-AE"/>
          </a:p>
        </p:txBody>
      </p:sp>
    </p:spTree>
    <p:extLst>
      <p:ext uri="{BB962C8B-B14F-4D97-AF65-F5344CB8AC3E}">
        <p14:creationId xmlns:p14="http://schemas.microsoft.com/office/powerpoint/2010/main" val="144700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F4A5E-050A-D71F-08EC-15199FCF8C3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AE"/>
          </a:p>
        </p:txBody>
      </p:sp>
      <p:sp>
        <p:nvSpPr>
          <p:cNvPr id="3" name="Content Placeholder 2">
            <a:extLst>
              <a:ext uri="{FF2B5EF4-FFF2-40B4-BE49-F238E27FC236}">
                <a16:creationId xmlns:a16="http://schemas.microsoft.com/office/drawing/2014/main" id="{47590C94-CF6F-F48A-0BC7-FEDF7D40347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4" name="Text Placeholder 3">
            <a:extLst>
              <a:ext uri="{FF2B5EF4-FFF2-40B4-BE49-F238E27FC236}">
                <a16:creationId xmlns:a16="http://schemas.microsoft.com/office/drawing/2014/main" id="{A80C7093-31EF-2A09-5F9F-4E6D0194B7B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81A02E4-9DA4-7D01-4B08-B33B6F181448}"/>
              </a:ext>
            </a:extLst>
          </p:cNvPr>
          <p:cNvSpPr>
            <a:spLocks noGrp="1"/>
          </p:cNvSpPr>
          <p:nvPr>
            <p:ph type="dt" sz="half" idx="10"/>
          </p:nvPr>
        </p:nvSpPr>
        <p:spPr/>
        <p:txBody>
          <a:bodyPr/>
          <a:lstStyle/>
          <a:p>
            <a:fld id="{1F26E311-A1B5-5148-82B3-196542E3379A}" type="datetimeFigureOut">
              <a:rPr lang="en-AE" smtClean="0"/>
              <a:t>29/10/2026</a:t>
            </a:fld>
            <a:endParaRPr lang="en-AE"/>
          </a:p>
        </p:txBody>
      </p:sp>
      <p:sp>
        <p:nvSpPr>
          <p:cNvPr id="6" name="Footer Placeholder 5">
            <a:extLst>
              <a:ext uri="{FF2B5EF4-FFF2-40B4-BE49-F238E27FC236}">
                <a16:creationId xmlns:a16="http://schemas.microsoft.com/office/drawing/2014/main" id="{3F470F80-AFC2-528A-D408-EC9E6FEB1BFF}"/>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0987003A-CE43-5C33-C24F-C23CAA2B8CFF}"/>
              </a:ext>
            </a:extLst>
          </p:cNvPr>
          <p:cNvSpPr>
            <a:spLocks noGrp="1"/>
          </p:cNvSpPr>
          <p:nvPr>
            <p:ph type="sldNum" sz="quarter" idx="12"/>
          </p:nvPr>
        </p:nvSpPr>
        <p:spPr/>
        <p:txBody>
          <a:bodyPr/>
          <a:lstStyle/>
          <a:p>
            <a:fld id="{86C2372E-0193-EA4B-A51C-BF8C4BA9B9C6}" type="slidenum">
              <a:rPr lang="en-AE" smtClean="0"/>
              <a:t>‹#›</a:t>
            </a:fld>
            <a:endParaRPr lang="en-AE"/>
          </a:p>
        </p:txBody>
      </p:sp>
    </p:spTree>
    <p:extLst>
      <p:ext uri="{BB962C8B-B14F-4D97-AF65-F5344CB8AC3E}">
        <p14:creationId xmlns:p14="http://schemas.microsoft.com/office/powerpoint/2010/main" val="2472182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C2B7E-5B34-8849-20AA-22A263BCA30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AE"/>
          </a:p>
        </p:txBody>
      </p:sp>
      <p:sp>
        <p:nvSpPr>
          <p:cNvPr id="3" name="Picture Placeholder 2">
            <a:extLst>
              <a:ext uri="{FF2B5EF4-FFF2-40B4-BE49-F238E27FC236}">
                <a16:creationId xmlns:a16="http://schemas.microsoft.com/office/drawing/2014/main" id="{966EA0E6-6E54-4273-10D9-C373140C549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E"/>
          </a:p>
        </p:txBody>
      </p:sp>
      <p:sp>
        <p:nvSpPr>
          <p:cNvPr id="4" name="Text Placeholder 3">
            <a:extLst>
              <a:ext uri="{FF2B5EF4-FFF2-40B4-BE49-F238E27FC236}">
                <a16:creationId xmlns:a16="http://schemas.microsoft.com/office/drawing/2014/main" id="{7E43C3DD-CC21-6DAB-1870-3FE56975507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D84F16C-DF6A-1172-5150-40CED04A954F}"/>
              </a:ext>
            </a:extLst>
          </p:cNvPr>
          <p:cNvSpPr>
            <a:spLocks noGrp="1"/>
          </p:cNvSpPr>
          <p:nvPr>
            <p:ph type="dt" sz="half" idx="10"/>
          </p:nvPr>
        </p:nvSpPr>
        <p:spPr/>
        <p:txBody>
          <a:bodyPr/>
          <a:lstStyle/>
          <a:p>
            <a:fld id="{1F26E311-A1B5-5148-82B3-196542E3379A}" type="datetimeFigureOut">
              <a:rPr lang="en-AE" smtClean="0"/>
              <a:t>29/10/2026</a:t>
            </a:fld>
            <a:endParaRPr lang="en-AE"/>
          </a:p>
        </p:txBody>
      </p:sp>
      <p:sp>
        <p:nvSpPr>
          <p:cNvPr id="6" name="Footer Placeholder 5">
            <a:extLst>
              <a:ext uri="{FF2B5EF4-FFF2-40B4-BE49-F238E27FC236}">
                <a16:creationId xmlns:a16="http://schemas.microsoft.com/office/drawing/2014/main" id="{CA61D467-1F43-BF4C-5DA3-D8B042075303}"/>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420F6E84-DE37-B955-9395-4EF87DC41E61}"/>
              </a:ext>
            </a:extLst>
          </p:cNvPr>
          <p:cNvSpPr>
            <a:spLocks noGrp="1"/>
          </p:cNvSpPr>
          <p:nvPr>
            <p:ph type="sldNum" sz="quarter" idx="12"/>
          </p:nvPr>
        </p:nvSpPr>
        <p:spPr/>
        <p:txBody>
          <a:bodyPr/>
          <a:lstStyle/>
          <a:p>
            <a:fld id="{86C2372E-0193-EA4B-A51C-BF8C4BA9B9C6}" type="slidenum">
              <a:rPr lang="en-AE" smtClean="0"/>
              <a:t>‹#›</a:t>
            </a:fld>
            <a:endParaRPr lang="en-AE"/>
          </a:p>
        </p:txBody>
      </p:sp>
    </p:spTree>
    <p:extLst>
      <p:ext uri="{BB962C8B-B14F-4D97-AF65-F5344CB8AC3E}">
        <p14:creationId xmlns:p14="http://schemas.microsoft.com/office/powerpoint/2010/main" val="1339217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739A9-ACA2-368F-341D-A8D3A171D62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AE"/>
          </a:p>
        </p:txBody>
      </p:sp>
      <p:sp>
        <p:nvSpPr>
          <p:cNvPr id="3" name="Vertical Text Placeholder 2">
            <a:extLst>
              <a:ext uri="{FF2B5EF4-FFF2-40B4-BE49-F238E27FC236}">
                <a16:creationId xmlns:a16="http://schemas.microsoft.com/office/drawing/2014/main" id="{AA06E5DF-9E52-ABE3-219F-1C8875C4704E}"/>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4" name="Date Placeholder 3">
            <a:extLst>
              <a:ext uri="{FF2B5EF4-FFF2-40B4-BE49-F238E27FC236}">
                <a16:creationId xmlns:a16="http://schemas.microsoft.com/office/drawing/2014/main" id="{589E63D1-250D-50FE-27C8-D068F9DB9C06}"/>
              </a:ext>
            </a:extLst>
          </p:cNvPr>
          <p:cNvSpPr>
            <a:spLocks noGrp="1"/>
          </p:cNvSpPr>
          <p:nvPr>
            <p:ph type="dt" sz="half" idx="10"/>
          </p:nvPr>
        </p:nvSpPr>
        <p:spPr/>
        <p:txBody>
          <a:bodyPr/>
          <a:lstStyle/>
          <a:p>
            <a:fld id="{1F26E311-A1B5-5148-82B3-196542E3379A}" type="datetimeFigureOut">
              <a:rPr lang="en-AE" smtClean="0"/>
              <a:t>29/10/2026</a:t>
            </a:fld>
            <a:endParaRPr lang="en-AE"/>
          </a:p>
        </p:txBody>
      </p:sp>
      <p:sp>
        <p:nvSpPr>
          <p:cNvPr id="5" name="Footer Placeholder 4">
            <a:extLst>
              <a:ext uri="{FF2B5EF4-FFF2-40B4-BE49-F238E27FC236}">
                <a16:creationId xmlns:a16="http://schemas.microsoft.com/office/drawing/2014/main" id="{6B635C55-175B-DF29-5551-74CB21EAA0CD}"/>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406988A9-5944-DFD2-5252-E9AF75DA1715}"/>
              </a:ext>
            </a:extLst>
          </p:cNvPr>
          <p:cNvSpPr>
            <a:spLocks noGrp="1"/>
          </p:cNvSpPr>
          <p:nvPr>
            <p:ph type="sldNum" sz="quarter" idx="12"/>
          </p:nvPr>
        </p:nvSpPr>
        <p:spPr/>
        <p:txBody>
          <a:bodyPr/>
          <a:lstStyle/>
          <a:p>
            <a:fld id="{86C2372E-0193-EA4B-A51C-BF8C4BA9B9C6}" type="slidenum">
              <a:rPr lang="en-AE" smtClean="0"/>
              <a:t>‹#›</a:t>
            </a:fld>
            <a:endParaRPr lang="en-AE"/>
          </a:p>
        </p:txBody>
      </p:sp>
    </p:spTree>
    <p:extLst>
      <p:ext uri="{BB962C8B-B14F-4D97-AF65-F5344CB8AC3E}">
        <p14:creationId xmlns:p14="http://schemas.microsoft.com/office/powerpoint/2010/main" val="1104173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B3CA4B-41A4-4FCC-8780-2D589BA6B951}"/>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AE"/>
          </a:p>
        </p:txBody>
      </p:sp>
      <p:sp>
        <p:nvSpPr>
          <p:cNvPr id="3" name="Vertical Text Placeholder 2">
            <a:extLst>
              <a:ext uri="{FF2B5EF4-FFF2-40B4-BE49-F238E27FC236}">
                <a16:creationId xmlns:a16="http://schemas.microsoft.com/office/drawing/2014/main" id="{BD25D29A-1422-E0F8-D219-14B0CF3357A4}"/>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4" name="Date Placeholder 3">
            <a:extLst>
              <a:ext uri="{FF2B5EF4-FFF2-40B4-BE49-F238E27FC236}">
                <a16:creationId xmlns:a16="http://schemas.microsoft.com/office/drawing/2014/main" id="{0D1D5F71-5820-B93F-17EE-189B8707FCF8}"/>
              </a:ext>
            </a:extLst>
          </p:cNvPr>
          <p:cNvSpPr>
            <a:spLocks noGrp="1"/>
          </p:cNvSpPr>
          <p:nvPr>
            <p:ph type="dt" sz="half" idx="10"/>
          </p:nvPr>
        </p:nvSpPr>
        <p:spPr/>
        <p:txBody>
          <a:bodyPr/>
          <a:lstStyle/>
          <a:p>
            <a:fld id="{1F26E311-A1B5-5148-82B3-196542E3379A}" type="datetimeFigureOut">
              <a:rPr lang="en-AE" smtClean="0"/>
              <a:t>29/10/2026</a:t>
            </a:fld>
            <a:endParaRPr lang="en-AE"/>
          </a:p>
        </p:txBody>
      </p:sp>
      <p:sp>
        <p:nvSpPr>
          <p:cNvPr id="5" name="Footer Placeholder 4">
            <a:extLst>
              <a:ext uri="{FF2B5EF4-FFF2-40B4-BE49-F238E27FC236}">
                <a16:creationId xmlns:a16="http://schemas.microsoft.com/office/drawing/2014/main" id="{BB938A04-932A-36C0-676F-2878CE122832}"/>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1E2B08C6-6DB5-0E35-604F-E0949EC25335}"/>
              </a:ext>
            </a:extLst>
          </p:cNvPr>
          <p:cNvSpPr>
            <a:spLocks noGrp="1"/>
          </p:cNvSpPr>
          <p:nvPr>
            <p:ph type="sldNum" sz="quarter" idx="12"/>
          </p:nvPr>
        </p:nvSpPr>
        <p:spPr/>
        <p:txBody>
          <a:bodyPr/>
          <a:lstStyle/>
          <a:p>
            <a:fld id="{86C2372E-0193-EA4B-A51C-BF8C4BA9B9C6}" type="slidenum">
              <a:rPr lang="en-AE" smtClean="0"/>
              <a:t>‹#›</a:t>
            </a:fld>
            <a:endParaRPr lang="en-AE"/>
          </a:p>
        </p:txBody>
      </p:sp>
    </p:spTree>
    <p:extLst>
      <p:ext uri="{BB962C8B-B14F-4D97-AF65-F5344CB8AC3E}">
        <p14:creationId xmlns:p14="http://schemas.microsoft.com/office/powerpoint/2010/main" val="269722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9BB4B89-0DB4-6F4E-85FC-4EB80B935C9C}" type="datetimeFigureOut">
              <a:rPr lang="en-US" smtClean="0"/>
              <a:t>10/29/2026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1771AE4-621B-014F-9620-FFE12A1763AF}" type="slidenum">
              <a:rPr lang="en-US" smtClean="0"/>
              <a:t>‹#›</a:t>
            </a:fld>
            <a:endParaRPr lang="en-US" dirty="0"/>
          </a:p>
        </p:txBody>
      </p:sp>
      <p:sp>
        <p:nvSpPr>
          <p:cNvPr id="7" name="Picture Placeholder 6">
            <a:extLst>
              <a:ext uri="{FF2B5EF4-FFF2-40B4-BE49-F238E27FC236}">
                <a16:creationId xmlns:a16="http://schemas.microsoft.com/office/drawing/2014/main" id="{6FD44861-82BB-D7D9-86C5-0B051455E047}"/>
              </a:ext>
            </a:extLst>
          </p:cNvPr>
          <p:cNvSpPr>
            <a:spLocks noGrp="1"/>
          </p:cNvSpPr>
          <p:nvPr>
            <p:ph type="pic" sz="quarter" idx="13"/>
          </p:nvPr>
        </p:nvSpPr>
        <p:spPr>
          <a:xfrm>
            <a:off x="3444351" y="1806497"/>
            <a:ext cx="1316561" cy="1327227"/>
          </a:xfrm>
          <a:prstGeom prst="ellipse">
            <a:avLst/>
          </a:prstGeom>
          <a:ln>
            <a:solidFill>
              <a:srgbClr val="D0FF57"/>
            </a:solidFill>
          </a:ln>
        </p:spPr>
        <p:txBody>
          <a:bodyPr/>
          <a:lstStyle/>
          <a:p>
            <a:endParaRPr lang="en-AE"/>
          </a:p>
        </p:txBody>
      </p:sp>
    </p:spTree>
    <p:extLst>
      <p:ext uri="{BB962C8B-B14F-4D97-AF65-F5344CB8AC3E}">
        <p14:creationId xmlns:p14="http://schemas.microsoft.com/office/powerpoint/2010/main" val="955454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B1396-14B5-556A-6029-4EC3C0234E52}"/>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AE"/>
          </a:p>
        </p:txBody>
      </p:sp>
      <p:sp>
        <p:nvSpPr>
          <p:cNvPr id="3" name="Date Placeholder 2">
            <a:extLst>
              <a:ext uri="{FF2B5EF4-FFF2-40B4-BE49-F238E27FC236}">
                <a16:creationId xmlns:a16="http://schemas.microsoft.com/office/drawing/2014/main" id="{D2CF9CD3-B41D-AA68-BC19-EA7C9DA80AC6}"/>
              </a:ext>
            </a:extLst>
          </p:cNvPr>
          <p:cNvSpPr>
            <a:spLocks noGrp="1"/>
          </p:cNvSpPr>
          <p:nvPr>
            <p:ph type="dt" sz="half" idx="10"/>
          </p:nvPr>
        </p:nvSpPr>
        <p:spPr/>
        <p:txBody>
          <a:bodyPr/>
          <a:lstStyle/>
          <a:p>
            <a:fld id="{89BB4B89-0DB4-6F4E-85FC-4EB80B935C9C}" type="datetimeFigureOut">
              <a:rPr lang="en-US" smtClean="0"/>
              <a:t>10/29/2026</a:t>
            </a:fld>
            <a:endParaRPr lang="en-US" dirty="0"/>
          </a:p>
        </p:txBody>
      </p:sp>
      <p:sp>
        <p:nvSpPr>
          <p:cNvPr id="4" name="Footer Placeholder 3">
            <a:extLst>
              <a:ext uri="{FF2B5EF4-FFF2-40B4-BE49-F238E27FC236}">
                <a16:creationId xmlns:a16="http://schemas.microsoft.com/office/drawing/2014/main" id="{6E9E6597-9D35-FA3A-D486-BE5726911E2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7081E60-653A-67AA-8B9B-D731754D347E}"/>
              </a:ext>
            </a:extLst>
          </p:cNvPr>
          <p:cNvSpPr>
            <a:spLocks noGrp="1"/>
          </p:cNvSpPr>
          <p:nvPr>
            <p:ph type="sldNum" sz="quarter" idx="12"/>
          </p:nvPr>
        </p:nvSpPr>
        <p:spPr/>
        <p:txBody>
          <a:bodyPr/>
          <a:lstStyle/>
          <a:p>
            <a:fld id="{51771AE4-621B-014F-9620-FFE12A1763AF}" type="slidenum">
              <a:rPr lang="en-US" smtClean="0"/>
              <a:t>‹#›</a:t>
            </a:fld>
            <a:endParaRPr lang="en-US" dirty="0"/>
          </a:p>
        </p:txBody>
      </p:sp>
    </p:spTree>
    <p:extLst>
      <p:ext uri="{BB962C8B-B14F-4D97-AF65-F5344CB8AC3E}">
        <p14:creationId xmlns:p14="http://schemas.microsoft.com/office/powerpoint/2010/main" val="2714748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7113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06708-EB90-4EAE-B265-1C8EE6F3948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AE"/>
          </a:p>
        </p:txBody>
      </p:sp>
      <p:sp>
        <p:nvSpPr>
          <p:cNvPr id="3" name="Content Placeholder 2">
            <a:extLst>
              <a:ext uri="{FF2B5EF4-FFF2-40B4-BE49-F238E27FC236}">
                <a16:creationId xmlns:a16="http://schemas.microsoft.com/office/drawing/2014/main" id="{EE65832F-1FF3-DAF1-5808-4394952CF14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6AC2C433-D399-390A-877A-69AD767BEE03}"/>
              </a:ext>
            </a:extLst>
          </p:cNvPr>
          <p:cNvSpPr>
            <a:spLocks noGrp="1"/>
          </p:cNvSpPr>
          <p:nvPr>
            <p:ph type="dt" sz="half" idx="10"/>
          </p:nvPr>
        </p:nvSpPr>
        <p:spPr>
          <a:xfrm>
            <a:off x="838200" y="6356350"/>
            <a:ext cx="2743200" cy="365125"/>
          </a:xfrm>
          <a:prstGeom prst="rect">
            <a:avLst/>
          </a:prstGeom>
        </p:spPr>
        <p:txBody>
          <a:bodyPr/>
          <a:lstStyle/>
          <a:p>
            <a:fld id="{17B91EAF-8C58-1945-91DB-5BE800B6F6B1}" type="datetimeFigureOut">
              <a:rPr lang="en-AE" smtClean="0"/>
              <a:t>29/10/2026</a:t>
            </a:fld>
            <a:endParaRPr lang="en-AE"/>
          </a:p>
        </p:txBody>
      </p:sp>
      <p:sp>
        <p:nvSpPr>
          <p:cNvPr id="5" name="Footer Placeholder 4">
            <a:extLst>
              <a:ext uri="{FF2B5EF4-FFF2-40B4-BE49-F238E27FC236}">
                <a16:creationId xmlns:a16="http://schemas.microsoft.com/office/drawing/2014/main" id="{8EDDA098-AB38-B0A0-14F0-6819D7AE3683}"/>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6" name="Slide Number Placeholder 5">
            <a:extLst>
              <a:ext uri="{FF2B5EF4-FFF2-40B4-BE49-F238E27FC236}">
                <a16:creationId xmlns:a16="http://schemas.microsoft.com/office/drawing/2014/main" id="{D4AB6551-09DE-D315-2EFE-4F3A178CC852}"/>
              </a:ext>
            </a:extLst>
          </p:cNvPr>
          <p:cNvSpPr>
            <a:spLocks noGrp="1"/>
          </p:cNvSpPr>
          <p:nvPr>
            <p:ph type="sldNum" sz="quarter" idx="12"/>
          </p:nvPr>
        </p:nvSpPr>
        <p:spPr>
          <a:xfrm>
            <a:off x="8610600" y="6356350"/>
            <a:ext cx="2743200" cy="365125"/>
          </a:xfrm>
          <a:prstGeom prst="rect">
            <a:avLst/>
          </a:prstGeom>
        </p:spPr>
        <p:txBody>
          <a:bodyPr/>
          <a:lstStyle/>
          <a:p>
            <a:fld id="{72C66E53-580E-C444-A62F-24C04FB919C5}" type="slidenum">
              <a:rPr lang="en-AE" smtClean="0"/>
              <a:t>‹#›</a:t>
            </a:fld>
            <a:endParaRPr lang="en-AE"/>
          </a:p>
        </p:txBody>
      </p:sp>
    </p:spTree>
    <p:extLst>
      <p:ext uri="{BB962C8B-B14F-4D97-AF65-F5344CB8AC3E}">
        <p14:creationId xmlns:p14="http://schemas.microsoft.com/office/powerpoint/2010/main" val="3037797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FC2A8-3B98-89B0-1D48-A22C8074D9AD}"/>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AE"/>
          </a:p>
        </p:txBody>
      </p:sp>
      <p:sp>
        <p:nvSpPr>
          <p:cNvPr id="3" name="Text Placeholder 2">
            <a:extLst>
              <a:ext uri="{FF2B5EF4-FFF2-40B4-BE49-F238E27FC236}">
                <a16:creationId xmlns:a16="http://schemas.microsoft.com/office/drawing/2014/main" id="{019FE90B-50F1-F8C6-8EA4-E30E4256072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CC9293-9069-970A-EE3A-88D9D3C53C89}"/>
              </a:ext>
            </a:extLst>
          </p:cNvPr>
          <p:cNvSpPr>
            <a:spLocks noGrp="1"/>
          </p:cNvSpPr>
          <p:nvPr>
            <p:ph type="dt" sz="half" idx="10"/>
          </p:nvPr>
        </p:nvSpPr>
        <p:spPr>
          <a:xfrm>
            <a:off x="838200" y="6356350"/>
            <a:ext cx="2743200" cy="365125"/>
          </a:xfrm>
          <a:prstGeom prst="rect">
            <a:avLst/>
          </a:prstGeom>
        </p:spPr>
        <p:txBody>
          <a:bodyPr/>
          <a:lstStyle/>
          <a:p>
            <a:fld id="{17B91EAF-8C58-1945-91DB-5BE800B6F6B1}" type="datetimeFigureOut">
              <a:rPr lang="en-AE" smtClean="0"/>
              <a:t>29/10/2026</a:t>
            </a:fld>
            <a:endParaRPr lang="en-AE"/>
          </a:p>
        </p:txBody>
      </p:sp>
      <p:sp>
        <p:nvSpPr>
          <p:cNvPr id="5" name="Footer Placeholder 4">
            <a:extLst>
              <a:ext uri="{FF2B5EF4-FFF2-40B4-BE49-F238E27FC236}">
                <a16:creationId xmlns:a16="http://schemas.microsoft.com/office/drawing/2014/main" id="{9707973C-2400-BDA0-C310-947C4C97D3B5}"/>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6" name="Slide Number Placeholder 5">
            <a:extLst>
              <a:ext uri="{FF2B5EF4-FFF2-40B4-BE49-F238E27FC236}">
                <a16:creationId xmlns:a16="http://schemas.microsoft.com/office/drawing/2014/main" id="{304994BD-F60D-7B52-0976-6FE4689EC26D}"/>
              </a:ext>
            </a:extLst>
          </p:cNvPr>
          <p:cNvSpPr>
            <a:spLocks noGrp="1"/>
          </p:cNvSpPr>
          <p:nvPr>
            <p:ph type="sldNum" sz="quarter" idx="12"/>
          </p:nvPr>
        </p:nvSpPr>
        <p:spPr>
          <a:xfrm>
            <a:off x="8610600" y="6356350"/>
            <a:ext cx="2743200" cy="365125"/>
          </a:xfrm>
          <a:prstGeom prst="rect">
            <a:avLst/>
          </a:prstGeom>
        </p:spPr>
        <p:txBody>
          <a:bodyPr/>
          <a:lstStyle/>
          <a:p>
            <a:fld id="{72C66E53-580E-C444-A62F-24C04FB919C5}" type="slidenum">
              <a:rPr lang="en-AE" smtClean="0"/>
              <a:t>‹#›</a:t>
            </a:fld>
            <a:endParaRPr lang="en-AE"/>
          </a:p>
        </p:txBody>
      </p:sp>
    </p:spTree>
    <p:extLst>
      <p:ext uri="{BB962C8B-B14F-4D97-AF65-F5344CB8AC3E}">
        <p14:creationId xmlns:p14="http://schemas.microsoft.com/office/powerpoint/2010/main" val="34341734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E43A2-B4D4-1379-32CC-153103E23B7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AE"/>
          </a:p>
        </p:txBody>
      </p:sp>
      <p:sp>
        <p:nvSpPr>
          <p:cNvPr id="3" name="Content Placeholder 2">
            <a:extLst>
              <a:ext uri="{FF2B5EF4-FFF2-40B4-BE49-F238E27FC236}">
                <a16:creationId xmlns:a16="http://schemas.microsoft.com/office/drawing/2014/main" id="{0B3A76D2-2D45-FB9B-4E68-3C70D315551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Content Placeholder 3">
            <a:extLst>
              <a:ext uri="{FF2B5EF4-FFF2-40B4-BE49-F238E27FC236}">
                <a16:creationId xmlns:a16="http://schemas.microsoft.com/office/drawing/2014/main" id="{7D6C079C-1503-6873-6124-B359DE25D99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5" name="Date Placeholder 4">
            <a:extLst>
              <a:ext uri="{FF2B5EF4-FFF2-40B4-BE49-F238E27FC236}">
                <a16:creationId xmlns:a16="http://schemas.microsoft.com/office/drawing/2014/main" id="{1F63BD7A-DEA1-32CF-3C21-A746A5776220}"/>
              </a:ext>
            </a:extLst>
          </p:cNvPr>
          <p:cNvSpPr>
            <a:spLocks noGrp="1"/>
          </p:cNvSpPr>
          <p:nvPr>
            <p:ph type="dt" sz="half" idx="10"/>
          </p:nvPr>
        </p:nvSpPr>
        <p:spPr>
          <a:xfrm>
            <a:off x="838200" y="6356350"/>
            <a:ext cx="2743200" cy="365125"/>
          </a:xfrm>
          <a:prstGeom prst="rect">
            <a:avLst/>
          </a:prstGeom>
        </p:spPr>
        <p:txBody>
          <a:bodyPr/>
          <a:lstStyle/>
          <a:p>
            <a:fld id="{17B91EAF-8C58-1945-91DB-5BE800B6F6B1}" type="datetimeFigureOut">
              <a:rPr lang="en-AE" smtClean="0"/>
              <a:t>29/10/2026</a:t>
            </a:fld>
            <a:endParaRPr lang="en-AE"/>
          </a:p>
        </p:txBody>
      </p:sp>
      <p:sp>
        <p:nvSpPr>
          <p:cNvPr id="6" name="Footer Placeholder 5">
            <a:extLst>
              <a:ext uri="{FF2B5EF4-FFF2-40B4-BE49-F238E27FC236}">
                <a16:creationId xmlns:a16="http://schemas.microsoft.com/office/drawing/2014/main" id="{44610231-F06D-B642-D63E-8AEC25FB1D38}"/>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7" name="Slide Number Placeholder 6">
            <a:extLst>
              <a:ext uri="{FF2B5EF4-FFF2-40B4-BE49-F238E27FC236}">
                <a16:creationId xmlns:a16="http://schemas.microsoft.com/office/drawing/2014/main" id="{8AB2A95B-B601-483F-49A0-76635D9C19FE}"/>
              </a:ext>
            </a:extLst>
          </p:cNvPr>
          <p:cNvSpPr>
            <a:spLocks noGrp="1"/>
          </p:cNvSpPr>
          <p:nvPr>
            <p:ph type="sldNum" sz="quarter" idx="12"/>
          </p:nvPr>
        </p:nvSpPr>
        <p:spPr>
          <a:xfrm>
            <a:off x="8610600" y="6356350"/>
            <a:ext cx="2743200" cy="365125"/>
          </a:xfrm>
          <a:prstGeom prst="rect">
            <a:avLst/>
          </a:prstGeom>
        </p:spPr>
        <p:txBody>
          <a:bodyPr/>
          <a:lstStyle/>
          <a:p>
            <a:fld id="{72C66E53-580E-C444-A62F-24C04FB919C5}" type="slidenum">
              <a:rPr lang="en-AE" smtClean="0"/>
              <a:t>‹#›</a:t>
            </a:fld>
            <a:endParaRPr lang="en-AE"/>
          </a:p>
        </p:txBody>
      </p:sp>
    </p:spTree>
    <p:extLst>
      <p:ext uri="{BB962C8B-B14F-4D97-AF65-F5344CB8AC3E}">
        <p14:creationId xmlns:p14="http://schemas.microsoft.com/office/powerpoint/2010/main" val="5435800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8F17B-2B1F-84D8-6032-83835660DE62}"/>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AE"/>
          </a:p>
        </p:txBody>
      </p:sp>
      <p:sp>
        <p:nvSpPr>
          <p:cNvPr id="3" name="Text Placeholder 2">
            <a:extLst>
              <a:ext uri="{FF2B5EF4-FFF2-40B4-BE49-F238E27FC236}">
                <a16:creationId xmlns:a16="http://schemas.microsoft.com/office/drawing/2014/main" id="{5F3E6200-2D71-E619-2B83-1A444B67F81E}"/>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E12D2C-46FB-1539-BB5C-F540E6185F65}"/>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5" name="Text Placeholder 4">
            <a:extLst>
              <a:ext uri="{FF2B5EF4-FFF2-40B4-BE49-F238E27FC236}">
                <a16:creationId xmlns:a16="http://schemas.microsoft.com/office/drawing/2014/main" id="{24BF7195-184F-69F4-6D43-30849BC1210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55CD1D-A479-74A6-3FA2-E7DD754488E6}"/>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7" name="Date Placeholder 6">
            <a:extLst>
              <a:ext uri="{FF2B5EF4-FFF2-40B4-BE49-F238E27FC236}">
                <a16:creationId xmlns:a16="http://schemas.microsoft.com/office/drawing/2014/main" id="{4931B51B-8879-5680-DCFF-DAD2CB81C3B6}"/>
              </a:ext>
            </a:extLst>
          </p:cNvPr>
          <p:cNvSpPr>
            <a:spLocks noGrp="1"/>
          </p:cNvSpPr>
          <p:nvPr>
            <p:ph type="dt" sz="half" idx="10"/>
          </p:nvPr>
        </p:nvSpPr>
        <p:spPr>
          <a:xfrm>
            <a:off x="838200" y="6356350"/>
            <a:ext cx="2743200" cy="365125"/>
          </a:xfrm>
          <a:prstGeom prst="rect">
            <a:avLst/>
          </a:prstGeom>
        </p:spPr>
        <p:txBody>
          <a:bodyPr/>
          <a:lstStyle/>
          <a:p>
            <a:fld id="{17B91EAF-8C58-1945-91DB-5BE800B6F6B1}" type="datetimeFigureOut">
              <a:rPr lang="en-AE" smtClean="0"/>
              <a:t>29/10/2026</a:t>
            </a:fld>
            <a:endParaRPr lang="en-AE"/>
          </a:p>
        </p:txBody>
      </p:sp>
      <p:sp>
        <p:nvSpPr>
          <p:cNvPr id="8" name="Footer Placeholder 7">
            <a:extLst>
              <a:ext uri="{FF2B5EF4-FFF2-40B4-BE49-F238E27FC236}">
                <a16:creationId xmlns:a16="http://schemas.microsoft.com/office/drawing/2014/main" id="{9796D74E-9B78-571F-24B2-B454E0EF9E73}"/>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9" name="Slide Number Placeholder 8">
            <a:extLst>
              <a:ext uri="{FF2B5EF4-FFF2-40B4-BE49-F238E27FC236}">
                <a16:creationId xmlns:a16="http://schemas.microsoft.com/office/drawing/2014/main" id="{1CA7F1F9-409B-97E4-DDD4-63805B53C4D5}"/>
              </a:ext>
            </a:extLst>
          </p:cNvPr>
          <p:cNvSpPr>
            <a:spLocks noGrp="1"/>
          </p:cNvSpPr>
          <p:nvPr>
            <p:ph type="sldNum" sz="quarter" idx="12"/>
          </p:nvPr>
        </p:nvSpPr>
        <p:spPr>
          <a:xfrm>
            <a:off x="8610600" y="6356350"/>
            <a:ext cx="2743200" cy="365125"/>
          </a:xfrm>
          <a:prstGeom prst="rect">
            <a:avLst/>
          </a:prstGeom>
        </p:spPr>
        <p:txBody>
          <a:bodyPr/>
          <a:lstStyle/>
          <a:p>
            <a:fld id="{72C66E53-580E-C444-A62F-24C04FB919C5}" type="slidenum">
              <a:rPr lang="en-AE" smtClean="0"/>
              <a:t>‹#›</a:t>
            </a:fld>
            <a:endParaRPr lang="en-AE"/>
          </a:p>
        </p:txBody>
      </p:sp>
    </p:spTree>
    <p:extLst>
      <p:ext uri="{BB962C8B-B14F-4D97-AF65-F5344CB8AC3E}">
        <p14:creationId xmlns:p14="http://schemas.microsoft.com/office/powerpoint/2010/main" val="2782772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EEA89-5480-48DA-A6CF-1DED1B56120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AE"/>
          </a:p>
        </p:txBody>
      </p:sp>
      <p:sp>
        <p:nvSpPr>
          <p:cNvPr id="3" name="Date Placeholder 2">
            <a:extLst>
              <a:ext uri="{FF2B5EF4-FFF2-40B4-BE49-F238E27FC236}">
                <a16:creationId xmlns:a16="http://schemas.microsoft.com/office/drawing/2014/main" id="{D5C5A587-400F-9EAC-C0B7-559EC9A821D5}"/>
              </a:ext>
            </a:extLst>
          </p:cNvPr>
          <p:cNvSpPr>
            <a:spLocks noGrp="1"/>
          </p:cNvSpPr>
          <p:nvPr>
            <p:ph type="dt" sz="half" idx="10"/>
          </p:nvPr>
        </p:nvSpPr>
        <p:spPr>
          <a:xfrm>
            <a:off x="838200" y="6356350"/>
            <a:ext cx="2743200" cy="365125"/>
          </a:xfrm>
          <a:prstGeom prst="rect">
            <a:avLst/>
          </a:prstGeom>
        </p:spPr>
        <p:txBody>
          <a:bodyPr/>
          <a:lstStyle/>
          <a:p>
            <a:fld id="{17B91EAF-8C58-1945-91DB-5BE800B6F6B1}" type="datetimeFigureOut">
              <a:rPr lang="en-AE" smtClean="0"/>
              <a:t>29/10/2026</a:t>
            </a:fld>
            <a:endParaRPr lang="en-AE"/>
          </a:p>
        </p:txBody>
      </p:sp>
      <p:sp>
        <p:nvSpPr>
          <p:cNvPr id="4" name="Footer Placeholder 3">
            <a:extLst>
              <a:ext uri="{FF2B5EF4-FFF2-40B4-BE49-F238E27FC236}">
                <a16:creationId xmlns:a16="http://schemas.microsoft.com/office/drawing/2014/main" id="{0EFD2DDC-A1F4-3137-65D4-E61B26D9E01B}"/>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5" name="Slide Number Placeholder 4">
            <a:extLst>
              <a:ext uri="{FF2B5EF4-FFF2-40B4-BE49-F238E27FC236}">
                <a16:creationId xmlns:a16="http://schemas.microsoft.com/office/drawing/2014/main" id="{0FE1C380-E0F3-6C8F-7B71-43E5FA74F2DD}"/>
              </a:ext>
            </a:extLst>
          </p:cNvPr>
          <p:cNvSpPr>
            <a:spLocks noGrp="1"/>
          </p:cNvSpPr>
          <p:nvPr>
            <p:ph type="sldNum" sz="quarter" idx="12"/>
          </p:nvPr>
        </p:nvSpPr>
        <p:spPr>
          <a:xfrm>
            <a:off x="8610600" y="6356350"/>
            <a:ext cx="2743200" cy="365125"/>
          </a:xfrm>
          <a:prstGeom prst="rect">
            <a:avLst/>
          </a:prstGeom>
        </p:spPr>
        <p:txBody>
          <a:bodyPr/>
          <a:lstStyle/>
          <a:p>
            <a:fld id="{72C66E53-580E-C444-A62F-24C04FB919C5}" type="slidenum">
              <a:rPr lang="en-AE" smtClean="0"/>
              <a:t>‹#›</a:t>
            </a:fld>
            <a:endParaRPr lang="en-AE"/>
          </a:p>
        </p:txBody>
      </p:sp>
    </p:spTree>
    <p:extLst>
      <p:ext uri="{BB962C8B-B14F-4D97-AF65-F5344CB8AC3E}">
        <p14:creationId xmlns:p14="http://schemas.microsoft.com/office/powerpoint/2010/main" val="11150516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725386-654E-FF98-3F55-86A29B2DE3B3}"/>
              </a:ext>
            </a:extLst>
          </p:cNvPr>
          <p:cNvSpPr>
            <a:spLocks noGrp="1"/>
          </p:cNvSpPr>
          <p:nvPr>
            <p:ph type="dt" sz="half" idx="10"/>
          </p:nvPr>
        </p:nvSpPr>
        <p:spPr>
          <a:xfrm>
            <a:off x="838200" y="6356350"/>
            <a:ext cx="2743200" cy="365125"/>
          </a:xfrm>
          <a:prstGeom prst="rect">
            <a:avLst/>
          </a:prstGeom>
        </p:spPr>
        <p:txBody>
          <a:bodyPr/>
          <a:lstStyle/>
          <a:p>
            <a:fld id="{17B91EAF-8C58-1945-91DB-5BE800B6F6B1}" type="datetimeFigureOut">
              <a:rPr lang="en-AE" smtClean="0"/>
              <a:t>29/10/2026</a:t>
            </a:fld>
            <a:endParaRPr lang="en-AE"/>
          </a:p>
        </p:txBody>
      </p:sp>
      <p:sp>
        <p:nvSpPr>
          <p:cNvPr id="3" name="Footer Placeholder 2">
            <a:extLst>
              <a:ext uri="{FF2B5EF4-FFF2-40B4-BE49-F238E27FC236}">
                <a16:creationId xmlns:a16="http://schemas.microsoft.com/office/drawing/2014/main" id="{E6075C78-232C-FDB3-093C-D4C5B00C7DE9}"/>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4" name="Slide Number Placeholder 3">
            <a:extLst>
              <a:ext uri="{FF2B5EF4-FFF2-40B4-BE49-F238E27FC236}">
                <a16:creationId xmlns:a16="http://schemas.microsoft.com/office/drawing/2014/main" id="{CCB52164-5106-1A31-BD2F-50DF1D8EFED6}"/>
              </a:ext>
            </a:extLst>
          </p:cNvPr>
          <p:cNvSpPr>
            <a:spLocks noGrp="1"/>
          </p:cNvSpPr>
          <p:nvPr>
            <p:ph type="sldNum" sz="quarter" idx="12"/>
          </p:nvPr>
        </p:nvSpPr>
        <p:spPr>
          <a:xfrm>
            <a:off x="8610600" y="6356350"/>
            <a:ext cx="2743200" cy="365125"/>
          </a:xfrm>
          <a:prstGeom prst="rect">
            <a:avLst/>
          </a:prstGeom>
        </p:spPr>
        <p:txBody>
          <a:bodyPr/>
          <a:lstStyle/>
          <a:p>
            <a:fld id="{72C66E53-580E-C444-A62F-24C04FB919C5}" type="slidenum">
              <a:rPr lang="en-AE" smtClean="0"/>
              <a:t>‹#›</a:t>
            </a:fld>
            <a:endParaRPr lang="en-AE"/>
          </a:p>
        </p:txBody>
      </p:sp>
    </p:spTree>
    <p:extLst>
      <p:ext uri="{BB962C8B-B14F-4D97-AF65-F5344CB8AC3E}">
        <p14:creationId xmlns:p14="http://schemas.microsoft.com/office/powerpoint/2010/main" val="3415183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1D721-9B1B-687C-C60A-BC6F7730A82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AE"/>
          </a:p>
        </p:txBody>
      </p:sp>
      <p:sp>
        <p:nvSpPr>
          <p:cNvPr id="3" name="Content Placeholder 2">
            <a:extLst>
              <a:ext uri="{FF2B5EF4-FFF2-40B4-BE49-F238E27FC236}">
                <a16:creationId xmlns:a16="http://schemas.microsoft.com/office/drawing/2014/main" id="{7E189A8F-6E9A-B866-6DCD-CAE7D5A405E2}"/>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Text Placeholder 3">
            <a:extLst>
              <a:ext uri="{FF2B5EF4-FFF2-40B4-BE49-F238E27FC236}">
                <a16:creationId xmlns:a16="http://schemas.microsoft.com/office/drawing/2014/main" id="{67776954-FB3E-4B40-6667-31F43EF1ECB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2F0A1C-0978-5FEB-75B4-E0E8E7BD5D6B}"/>
              </a:ext>
            </a:extLst>
          </p:cNvPr>
          <p:cNvSpPr>
            <a:spLocks noGrp="1"/>
          </p:cNvSpPr>
          <p:nvPr>
            <p:ph type="dt" sz="half" idx="10"/>
          </p:nvPr>
        </p:nvSpPr>
        <p:spPr>
          <a:xfrm>
            <a:off x="838200" y="6356350"/>
            <a:ext cx="2743200" cy="365125"/>
          </a:xfrm>
          <a:prstGeom prst="rect">
            <a:avLst/>
          </a:prstGeom>
        </p:spPr>
        <p:txBody>
          <a:bodyPr/>
          <a:lstStyle/>
          <a:p>
            <a:fld id="{17B91EAF-8C58-1945-91DB-5BE800B6F6B1}" type="datetimeFigureOut">
              <a:rPr lang="en-AE" smtClean="0"/>
              <a:t>29/10/2026</a:t>
            </a:fld>
            <a:endParaRPr lang="en-AE"/>
          </a:p>
        </p:txBody>
      </p:sp>
      <p:sp>
        <p:nvSpPr>
          <p:cNvPr id="6" name="Footer Placeholder 5">
            <a:extLst>
              <a:ext uri="{FF2B5EF4-FFF2-40B4-BE49-F238E27FC236}">
                <a16:creationId xmlns:a16="http://schemas.microsoft.com/office/drawing/2014/main" id="{B0F0D2A4-B627-BE81-7D9F-D29A13A64769}"/>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7" name="Slide Number Placeholder 6">
            <a:extLst>
              <a:ext uri="{FF2B5EF4-FFF2-40B4-BE49-F238E27FC236}">
                <a16:creationId xmlns:a16="http://schemas.microsoft.com/office/drawing/2014/main" id="{B328C0E2-567B-B26D-FFB8-FCDE73979A2C}"/>
              </a:ext>
            </a:extLst>
          </p:cNvPr>
          <p:cNvSpPr>
            <a:spLocks noGrp="1"/>
          </p:cNvSpPr>
          <p:nvPr>
            <p:ph type="sldNum" sz="quarter" idx="12"/>
          </p:nvPr>
        </p:nvSpPr>
        <p:spPr>
          <a:xfrm>
            <a:off x="8610600" y="6356350"/>
            <a:ext cx="2743200" cy="365125"/>
          </a:xfrm>
          <a:prstGeom prst="rect">
            <a:avLst/>
          </a:prstGeom>
        </p:spPr>
        <p:txBody>
          <a:bodyPr/>
          <a:lstStyle/>
          <a:p>
            <a:fld id="{72C66E53-580E-C444-A62F-24C04FB919C5}" type="slidenum">
              <a:rPr lang="en-AE" smtClean="0"/>
              <a:t>‹#›</a:t>
            </a:fld>
            <a:endParaRPr lang="en-AE"/>
          </a:p>
        </p:txBody>
      </p:sp>
    </p:spTree>
    <p:extLst>
      <p:ext uri="{BB962C8B-B14F-4D97-AF65-F5344CB8AC3E}">
        <p14:creationId xmlns:p14="http://schemas.microsoft.com/office/powerpoint/2010/main" val="37310742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DE1E2-894D-D283-A755-F420ABE3192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AE"/>
          </a:p>
        </p:txBody>
      </p:sp>
      <p:sp>
        <p:nvSpPr>
          <p:cNvPr id="3" name="Picture Placeholder 2">
            <a:extLst>
              <a:ext uri="{FF2B5EF4-FFF2-40B4-BE49-F238E27FC236}">
                <a16:creationId xmlns:a16="http://schemas.microsoft.com/office/drawing/2014/main" id="{008FF4F0-8E30-48C3-954D-17336E4FDF3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E"/>
          </a:p>
        </p:txBody>
      </p:sp>
      <p:sp>
        <p:nvSpPr>
          <p:cNvPr id="4" name="Text Placeholder 3">
            <a:extLst>
              <a:ext uri="{FF2B5EF4-FFF2-40B4-BE49-F238E27FC236}">
                <a16:creationId xmlns:a16="http://schemas.microsoft.com/office/drawing/2014/main" id="{59FCB5AA-2835-4E1B-62BF-AD5300E4E0A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B20492-7410-73F9-23D9-32C926D90BE6}"/>
              </a:ext>
            </a:extLst>
          </p:cNvPr>
          <p:cNvSpPr>
            <a:spLocks noGrp="1"/>
          </p:cNvSpPr>
          <p:nvPr>
            <p:ph type="dt" sz="half" idx="10"/>
          </p:nvPr>
        </p:nvSpPr>
        <p:spPr>
          <a:xfrm>
            <a:off x="838200" y="6356350"/>
            <a:ext cx="2743200" cy="365125"/>
          </a:xfrm>
          <a:prstGeom prst="rect">
            <a:avLst/>
          </a:prstGeom>
        </p:spPr>
        <p:txBody>
          <a:bodyPr/>
          <a:lstStyle/>
          <a:p>
            <a:fld id="{17B91EAF-8C58-1945-91DB-5BE800B6F6B1}" type="datetimeFigureOut">
              <a:rPr lang="en-AE" smtClean="0"/>
              <a:t>29/10/2026</a:t>
            </a:fld>
            <a:endParaRPr lang="en-AE"/>
          </a:p>
        </p:txBody>
      </p:sp>
      <p:sp>
        <p:nvSpPr>
          <p:cNvPr id="6" name="Footer Placeholder 5">
            <a:extLst>
              <a:ext uri="{FF2B5EF4-FFF2-40B4-BE49-F238E27FC236}">
                <a16:creationId xmlns:a16="http://schemas.microsoft.com/office/drawing/2014/main" id="{B57FBD08-9A44-0C30-2B9E-27BE9C3529BF}"/>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7" name="Slide Number Placeholder 6">
            <a:extLst>
              <a:ext uri="{FF2B5EF4-FFF2-40B4-BE49-F238E27FC236}">
                <a16:creationId xmlns:a16="http://schemas.microsoft.com/office/drawing/2014/main" id="{B3E973A1-8BAB-7C98-D4ED-6CC2C804E3C9}"/>
              </a:ext>
            </a:extLst>
          </p:cNvPr>
          <p:cNvSpPr>
            <a:spLocks noGrp="1"/>
          </p:cNvSpPr>
          <p:nvPr>
            <p:ph type="sldNum" sz="quarter" idx="12"/>
          </p:nvPr>
        </p:nvSpPr>
        <p:spPr>
          <a:xfrm>
            <a:off x="8610600" y="6356350"/>
            <a:ext cx="2743200" cy="365125"/>
          </a:xfrm>
          <a:prstGeom prst="rect">
            <a:avLst/>
          </a:prstGeom>
        </p:spPr>
        <p:txBody>
          <a:bodyPr/>
          <a:lstStyle/>
          <a:p>
            <a:fld id="{72C66E53-580E-C444-A62F-24C04FB919C5}" type="slidenum">
              <a:rPr lang="en-AE" smtClean="0"/>
              <a:t>‹#›</a:t>
            </a:fld>
            <a:endParaRPr lang="en-AE"/>
          </a:p>
        </p:txBody>
      </p:sp>
    </p:spTree>
    <p:extLst>
      <p:ext uri="{BB962C8B-B14F-4D97-AF65-F5344CB8AC3E}">
        <p14:creationId xmlns:p14="http://schemas.microsoft.com/office/powerpoint/2010/main" val="33700336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971D3-66EC-DDD8-3626-A89E6F2DDE9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EC494476-66E6-8BD6-9DE2-B3C250D06E02}"/>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19B8EABC-8E91-CC37-7FDD-A1F992FF3534}"/>
              </a:ext>
            </a:extLst>
          </p:cNvPr>
          <p:cNvSpPr>
            <a:spLocks noGrp="1"/>
          </p:cNvSpPr>
          <p:nvPr>
            <p:ph type="dt" sz="half" idx="10"/>
          </p:nvPr>
        </p:nvSpPr>
        <p:spPr>
          <a:xfrm>
            <a:off x="838200" y="6356350"/>
            <a:ext cx="2743200" cy="365125"/>
          </a:xfrm>
          <a:prstGeom prst="rect">
            <a:avLst/>
          </a:prstGeom>
        </p:spPr>
        <p:txBody>
          <a:bodyPr/>
          <a:lstStyle/>
          <a:p>
            <a:fld id="{17B91EAF-8C58-1945-91DB-5BE800B6F6B1}" type="datetimeFigureOut">
              <a:rPr lang="en-AE" smtClean="0"/>
              <a:t>29/10/2026</a:t>
            </a:fld>
            <a:endParaRPr lang="en-AE"/>
          </a:p>
        </p:txBody>
      </p:sp>
      <p:sp>
        <p:nvSpPr>
          <p:cNvPr id="5" name="Footer Placeholder 4">
            <a:extLst>
              <a:ext uri="{FF2B5EF4-FFF2-40B4-BE49-F238E27FC236}">
                <a16:creationId xmlns:a16="http://schemas.microsoft.com/office/drawing/2014/main" id="{79081F6C-B7DD-E729-D2AE-01DDC2A5A762}"/>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6" name="Slide Number Placeholder 5">
            <a:extLst>
              <a:ext uri="{FF2B5EF4-FFF2-40B4-BE49-F238E27FC236}">
                <a16:creationId xmlns:a16="http://schemas.microsoft.com/office/drawing/2014/main" id="{B83B096C-3261-106F-2326-F45FC230492A}"/>
              </a:ext>
            </a:extLst>
          </p:cNvPr>
          <p:cNvSpPr>
            <a:spLocks noGrp="1"/>
          </p:cNvSpPr>
          <p:nvPr>
            <p:ph type="sldNum" sz="quarter" idx="12"/>
          </p:nvPr>
        </p:nvSpPr>
        <p:spPr>
          <a:xfrm>
            <a:off x="8610600" y="6356350"/>
            <a:ext cx="2743200" cy="365125"/>
          </a:xfrm>
          <a:prstGeom prst="rect">
            <a:avLst/>
          </a:prstGeom>
        </p:spPr>
        <p:txBody>
          <a:bodyPr/>
          <a:lstStyle/>
          <a:p>
            <a:fld id="{72C66E53-580E-C444-A62F-24C04FB919C5}" type="slidenum">
              <a:rPr lang="en-AE" smtClean="0"/>
              <a:t>‹#›</a:t>
            </a:fld>
            <a:endParaRPr lang="en-AE"/>
          </a:p>
        </p:txBody>
      </p:sp>
    </p:spTree>
    <p:extLst>
      <p:ext uri="{BB962C8B-B14F-4D97-AF65-F5344CB8AC3E}">
        <p14:creationId xmlns:p14="http://schemas.microsoft.com/office/powerpoint/2010/main" val="33307635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E58C14-91F3-7B35-7019-8BD6A2DF2DC6}"/>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EE8E8FC5-C2BE-69E6-C050-675981D7A63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3244F937-A830-BF15-51D4-7822157239CD}"/>
              </a:ext>
            </a:extLst>
          </p:cNvPr>
          <p:cNvSpPr>
            <a:spLocks noGrp="1"/>
          </p:cNvSpPr>
          <p:nvPr>
            <p:ph type="dt" sz="half" idx="10"/>
          </p:nvPr>
        </p:nvSpPr>
        <p:spPr>
          <a:xfrm>
            <a:off x="838200" y="6356350"/>
            <a:ext cx="2743200" cy="365125"/>
          </a:xfrm>
          <a:prstGeom prst="rect">
            <a:avLst/>
          </a:prstGeom>
        </p:spPr>
        <p:txBody>
          <a:bodyPr/>
          <a:lstStyle/>
          <a:p>
            <a:fld id="{17B91EAF-8C58-1945-91DB-5BE800B6F6B1}" type="datetimeFigureOut">
              <a:rPr lang="en-AE" smtClean="0"/>
              <a:t>29/10/2026</a:t>
            </a:fld>
            <a:endParaRPr lang="en-AE"/>
          </a:p>
        </p:txBody>
      </p:sp>
      <p:sp>
        <p:nvSpPr>
          <p:cNvPr id="5" name="Footer Placeholder 4">
            <a:extLst>
              <a:ext uri="{FF2B5EF4-FFF2-40B4-BE49-F238E27FC236}">
                <a16:creationId xmlns:a16="http://schemas.microsoft.com/office/drawing/2014/main" id="{D1B12E80-9247-505B-C2A2-743E985E60B2}"/>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6" name="Slide Number Placeholder 5">
            <a:extLst>
              <a:ext uri="{FF2B5EF4-FFF2-40B4-BE49-F238E27FC236}">
                <a16:creationId xmlns:a16="http://schemas.microsoft.com/office/drawing/2014/main" id="{56252560-FDD5-BF1E-BBF2-BF2B3CA5B910}"/>
              </a:ext>
            </a:extLst>
          </p:cNvPr>
          <p:cNvSpPr>
            <a:spLocks noGrp="1"/>
          </p:cNvSpPr>
          <p:nvPr>
            <p:ph type="sldNum" sz="quarter" idx="12"/>
          </p:nvPr>
        </p:nvSpPr>
        <p:spPr>
          <a:xfrm>
            <a:off x="8610600" y="6356350"/>
            <a:ext cx="2743200" cy="365125"/>
          </a:xfrm>
          <a:prstGeom prst="rect">
            <a:avLst/>
          </a:prstGeom>
        </p:spPr>
        <p:txBody>
          <a:bodyPr/>
          <a:lstStyle/>
          <a:p>
            <a:fld id="{72C66E53-580E-C444-A62F-24C04FB919C5}" type="slidenum">
              <a:rPr lang="en-AE" smtClean="0"/>
              <a:t>‹#›</a:t>
            </a:fld>
            <a:endParaRPr lang="en-AE"/>
          </a:p>
        </p:txBody>
      </p:sp>
    </p:spTree>
    <p:extLst>
      <p:ext uri="{BB962C8B-B14F-4D97-AF65-F5344CB8AC3E}">
        <p14:creationId xmlns:p14="http://schemas.microsoft.com/office/powerpoint/2010/main" val="24083001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59FA6-A6AB-CA52-D64C-82516DDD16F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a:t>Click to edit Master title style</a:t>
            </a:r>
            <a:endParaRPr lang="en-AE"/>
          </a:p>
        </p:txBody>
      </p:sp>
      <p:sp>
        <p:nvSpPr>
          <p:cNvPr id="3" name="Subtitle 2">
            <a:extLst>
              <a:ext uri="{FF2B5EF4-FFF2-40B4-BE49-F238E27FC236}">
                <a16:creationId xmlns:a16="http://schemas.microsoft.com/office/drawing/2014/main" id="{FEFE9D6E-171C-F9F6-C7EB-5BF9A9091BDA}"/>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AE"/>
          </a:p>
        </p:txBody>
      </p:sp>
      <p:sp>
        <p:nvSpPr>
          <p:cNvPr id="4" name="Date Placeholder 3">
            <a:extLst>
              <a:ext uri="{FF2B5EF4-FFF2-40B4-BE49-F238E27FC236}">
                <a16:creationId xmlns:a16="http://schemas.microsoft.com/office/drawing/2014/main" id="{9CD413D0-FE97-D187-085C-C71FDCC16DBB}"/>
              </a:ext>
            </a:extLst>
          </p:cNvPr>
          <p:cNvSpPr>
            <a:spLocks noGrp="1"/>
          </p:cNvSpPr>
          <p:nvPr>
            <p:ph type="dt" sz="half" idx="10"/>
          </p:nvPr>
        </p:nvSpPr>
        <p:spPr>
          <a:xfrm>
            <a:off x="838200" y="6356350"/>
            <a:ext cx="2743200" cy="365125"/>
          </a:xfrm>
          <a:prstGeom prst="rect">
            <a:avLst/>
          </a:prstGeom>
        </p:spPr>
        <p:txBody>
          <a:bodyPr/>
          <a:lstStyle/>
          <a:p>
            <a:fld id="{5EC6B05A-EFB7-F647-AD26-F7A7AB924503}" type="datetimeFigureOut">
              <a:rPr lang="en-AE" smtClean="0"/>
              <a:t>29/10/2026</a:t>
            </a:fld>
            <a:endParaRPr lang="en-AE"/>
          </a:p>
        </p:txBody>
      </p:sp>
      <p:sp>
        <p:nvSpPr>
          <p:cNvPr id="5" name="Footer Placeholder 4">
            <a:extLst>
              <a:ext uri="{FF2B5EF4-FFF2-40B4-BE49-F238E27FC236}">
                <a16:creationId xmlns:a16="http://schemas.microsoft.com/office/drawing/2014/main" id="{6FA02C9A-47EC-B910-2A7E-E183640A504F}"/>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6" name="Slide Number Placeholder 5">
            <a:extLst>
              <a:ext uri="{FF2B5EF4-FFF2-40B4-BE49-F238E27FC236}">
                <a16:creationId xmlns:a16="http://schemas.microsoft.com/office/drawing/2014/main" id="{371A73BE-7A66-50CB-D617-5497EA1C095A}"/>
              </a:ext>
            </a:extLst>
          </p:cNvPr>
          <p:cNvSpPr>
            <a:spLocks noGrp="1"/>
          </p:cNvSpPr>
          <p:nvPr>
            <p:ph type="sldNum" sz="quarter" idx="12"/>
          </p:nvPr>
        </p:nvSpPr>
        <p:spPr>
          <a:xfrm>
            <a:off x="8610600" y="6356350"/>
            <a:ext cx="2743200" cy="365125"/>
          </a:xfrm>
          <a:prstGeom prst="rect">
            <a:avLst/>
          </a:prstGeom>
        </p:spPr>
        <p:txBody>
          <a:bodyPr/>
          <a:lstStyle/>
          <a:p>
            <a:fld id="{24BD1A75-2A89-254F-8193-565FAC3E65B3}" type="slidenum">
              <a:rPr lang="en-AE" smtClean="0"/>
              <a:t>‹#›</a:t>
            </a:fld>
            <a:endParaRPr lang="en-AE"/>
          </a:p>
        </p:txBody>
      </p:sp>
    </p:spTree>
    <p:extLst>
      <p:ext uri="{BB962C8B-B14F-4D97-AF65-F5344CB8AC3E}">
        <p14:creationId xmlns:p14="http://schemas.microsoft.com/office/powerpoint/2010/main" val="11126307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4A3D5-B688-1A7A-A24C-EC43C0A74E24}"/>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AE"/>
          </a:p>
        </p:txBody>
      </p:sp>
      <p:sp>
        <p:nvSpPr>
          <p:cNvPr id="3" name="Content Placeholder 2">
            <a:extLst>
              <a:ext uri="{FF2B5EF4-FFF2-40B4-BE49-F238E27FC236}">
                <a16:creationId xmlns:a16="http://schemas.microsoft.com/office/drawing/2014/main" id="{5315C212-9BA2-ACFB-43BB-27A712993573}"/>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4" name="Date Placeholder 3">
            <a:extLst>
              <a:ext uri="{FF2B5EF4-FFF2-40B4-BE49-F238E27FC236}">
                <a16:creationId xmlns:a16="http://schemas.microsoft.com/office/drawing/2014/main" id="{E7C94721-4240-BD1A-F7DD-FA94E0850E95}"/>
              </a:ext>
            </a:extLst>
          </p:cNvPr>
          <p:cNvSpPr>
            <a:spLocks noGrp="1"/>
          </p:cNvSpPr>
          <p:nvPr>
            <p:ph type="dt" sz="half" idx="10"/>
          </p:nvPr>
        </p:nvSpPr>
        <p:spPr>
          <a:xfrm>
            <a:off x="838200" y="6356350"/>
            <a:ext cx="2743200" cy="365125"/>
          </a:xfrm>
          <a:prstGeom prst="rect">
            <a:avLst/>
          </a:prstGeom>
        </p:spPr>
        <p:txBody>
          <a:bodyPr/>
          <a:lstStyle/>
          <a:p>
            <a:fld id="{5EC6B05A-EFB7-F647-AD26-F7A7AB924503}" type="datetimeFigureOut">
              <a:rPr lang="en-AE" smtClean="0"/>
              <a:t>29/10/2026</a:t>
            </a:fld>
            <a:endParaRPr lang="en-AE"/>
          </a:p>
        </p:txBody>
      </p:sp>
      <p:sp>
        <p:nvSpPr>
          <p:cNvPr id="5" name="Footer Placeholder 4">
            <a:extLst>
              <a:ext uri="{FF2B5EF4-FFF2-40B4-BE49-F238E27FC236}">
                <a16:creationId xmlns:a16="http://schemas.microsoft.com/office/drawing/2014/main" id="{174017D2-10C2-3038-DA34-D2D76C7FBAED}"/>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6" name="Slide Number Placeholder 5">
            <a:extLst>
              <a:ext uri="{FF2B5EF4-FFF2-40B4-BE49-F238E27FC236}">
                <a16:creationId xmlns:a16="http://schemas.microsoft.com/office/drawing/2014/main" id="{47B988C3-3D25-24C7-7F1A-C7350E9546A8}"/>
              </a:ext>
            </a:extLst>
          </p:cNvPr>
          <p:cNvSpPr>
            <a:spLocks noGrp="1"/>
          </p:cNvSpPr>
          <p:nvPr>
            <p:ph type="sldNum" sz="quarter" idx="12"/>
          </p:nvPr>
        </p:nvSpPr>
        <p:spPr>
          <a:xfrm>
            <a:off x="8610600" y="6356350"/>
            <a:ext cx="2743200" cy="365125"/>
          </a:xfrm>
          <a:prstGeom prst="rect">
            <a:avLst/>
          </a:prstGeom>
        </p:spPr>
        <p:txBody>
          <a:bodyPr/>
          <a:lstStyle/>
          <a:p>
            <a:fld id="{24BD1A75-2A89-254F-8193-565FAC3E65B3}" type="slidenum">
              <a:rPr lang="en-AE" smtClean="0"/>
              <a:t>‹#›</a:t>
            </a:fld>
            <a:endParaRPr lang="en-AE"/>
          </a:p>
        </p:txBody>
      </p:sp>
    </p:spTree>
    <p:extLst>
      <p:ext uri="{BB962C8B-B14F-4D97-AF65-F5344CB8AC3E}">
        <p14:creationId xmlns:p14="http://schemas.microsoft.com/office/powerpoint/2010/main" val="15221328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CCE41-3DE0-B39A-B4BB-844560E44011}"/>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AE"/>
          </a:p>
        </p:txBody>
      </p:sp>
      <p:sp>
        <p:nvSpPr>
          <p:cNvPr id="3" name="Text Placeholder 2">
            <a:extLst>
              <a:ext uri="{FF2B5EF4-FFF2-40B4-BE49-F238E27FC236}">
                <a16:creationId xmlns:a16="http://schemas.microsoft.com/office/drawing/2014/main" id="{8A623A6C-F441-2780-DD87-823EAEA24FE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96EEF67-D984-09E5-49A7-86DC911CCB38}"/>
              </a:ext>
            </a:extLst>
          </p:cNvPr>
          <p:cNvSpPr>
            <a:spLocks noGrp="1"/>
          </p:cNvSpPr>
          <p:nvPr>
            <p:ph type="dt" sz="half" idx="10"/>
          </p:nvPr>
        </p:nvSpPr>
        <p:spPr>
          <a:xfrm>
            <a:off x="838200" y="6356350"/>
            <a:ext cx="2743200" cy="365125"/>
          </a:xfrm>
          <a:prstGeom prst="rect">
            <a:avLst/>
          </a:prstGeom>
        </p:spPr>
        <p:txBody>
          <a:bodyPr/>
          <a:lstStyle/>
          <a:p>
            <a:fld id="{5EC6B05A-EFB7-F647-AD26-F7A7AB924503}" type="datetimeFigureOut">
              <a:rPr lang="en-AE" smtClean="0"/>
              <a:t>29/10/2026</a:t>
            </a:fld>
            <a:endParaRPr lang="en-AE"/>
          </a:p>
        </p:txBody>
      </p:sp>
      <p:sp>
        <p:nvSpPr>
          <p:cNvPr id="5" name="Footer Placeholder 4">
            <a:extLst>
              <a:ext uri="{FF2B5EF4-FFF2-40B4-BE49-F238E27FC236}">
                <a16:creationId xmlns:a16="http://schemas.microsoft.com/office/drawing/2014/main" id="{C100E7F4-3C2F-0E88-4BD1-2F76A34276A4}"/>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6" name="Slide Number Placeholder 5">
            <a:extLst>
              <a:ext uri="{FF2B5EF4-FFF2-40B4-BE49-F238E27FC236}">
                <a16:creationId xmlns:a16="http://schemas.microsoft.com/office/drawing/2014/main" id="{1991F119-29D9-353E-C3AF-F3584E4630D2}"/>
              </a:ext>
            </a:extLst>
          </p:cNvPr>
          <p:cNvSpPr>
            <a:spLocks noGrp="1"/>
          </p:cNvSpPr>
          <p:nvPr>
            <p:ph type="sldNum" sz="quarter" idx="12"/>
          </p:nvPr>
        </p:nvSpPr>
        <p:spPr>
          <a:xfrm>
            <a:off x="8610600" y="6356350"/>
            <a:ext cx="2743200" cy="365125"/>
          </a:xfrm>
          <a:prstGeom prst="rect">
            <a:avLst/>
          </a:prstGeom>
        </p:spPr>
        <p:txBody>
          <a:bodyPr/>
          <a:lstStyle/>
          <a:p>
            <a:fld id="{24BD1A75-2A89-254F-8193-565FAC3E65B3}" type="slidenum">
              <a:rPr lang="en-AE" smtClean="0"/>
              <a:t>‹#›</a:t>
            </a:fld>
            <a:endParaRPr lang="en-AE"/>
          </a:p>
        </p:txBody>
      </p:sp>
    </p:spTree>
    <p:extLst>
      <p:ext uri="{BB962C8B-B14F-4D97-AF65-F5344CB8AC3E}">
        <p14:creationId xmlns:p14="http://schemas.microsoft.com/office/powerpoint/2010/main" val="19116212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A68BF-B3C3-EA65-EF67-A0A539EC9D6E}"/>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AE"/>
          </a:p>
        </p:txBody>
      </p:sp>
      <p:sp>
        <p:nvSpPr>
          <p:cNvPr id="3" name="Content Placeholder 2">
            <a:extLst>
              <a:ext uri="{FF2B5EF4-FFF2-40B4-BE49-F238E27FC236}">
                <a16:creationId xmlns:a16="http://schemas.microsoft.com/office/drawing/2014/main" id="{A2108BE3-B944-2E4B-3E2E-2D8C4B2AEEE2}"/>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4" name="Content Placeholder 3">
            <a:extLst>
              <a:ext uri="{FF2B5EF4-FFF2-40B4-BE49-F238E27FC236}">
                <a16:creationId xmlns:a16="http://schemas.microsoft.com/office/drawing/2014/main" id="{4A4EFAA4-6CB7-1FB1-545E-BE4B46A45795}"/>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5" name="Date Placeholder 4">
            <a:extLst>
              <a:ext uri="{FF2B5EF4-FFF2-40B4-BE49-F238E27FC236}">
                <a16:creationId xmlns:a16="http://schemas.microsoft.com/office/drawing/2014/main" id="{2C038F88-C45D-BBDD-780F-656B871AD223}"/>
              </a:ext>
            </a:extLst>
          </p:cNvPr>
          <p:cNvSpPr>
            <a:spLocks noGrp="1"/>
          </p:cNvSpPr>
          <p:nvPr>
            <p:ph type="dt" sz="half" idx="10"/>
          </p:nvPr>
        </p:nvSpPr>
        <p:spPr>
          <a:xfrm>
            <a:off x="838200" y="6356350"/>
            <a:ext cx="2743200" cy="365125"/>
          </a:xfrm>
          <a:prstGeom prst="rect">
            <a:avLst/>
          </a:prstGeom>
        </p:spPr>
        <p:txBody>
          <a:bodyPr/>
          <a:lstStyle/>
          <a:p>
            <a:fld id="{5EC6B05A-EFB7-F647-AD26-F7A7AB924503}" type="datetimeFigureOut">
              <a:rPr lang="en-AE" smtClean="0"/>
              <a:t>29/10/2026</a:t>
            </a:fld>
            <a:endParaRPr lang="en-AE"/>
          </a:p>
        </p:txBody>
      </p:sp>
      <p:sp>
        <p:nvSpPr>
          <p:cNvPr id="6" name="Footer Placeholder 5">
            <a:extLst>
              <a:ext uri="{FF2B5EF4-FFF2-40B4-BE49-F238E27FC236}">
                <a16:creationId xmlns:a16="http://schemas.microsoft.com/office/drawing/2014/main" id="{D06F7E35-FC9C-D9C0-FF80-5FD751F6ACB6}"/>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7" name="Slide Number Placeholder 6">
            <a:extLst>
              <a:ext uri="{FF2B5EF4-FFF2-40B4-BE49-F238E27FC236}">
                <a16:creationId xmlns:a16="http://schemas.microsoft.com/office/drawing/2014/main" id="{99112F69-1DA6-45BC-47D7-ABAD923EFB0B}"/>
              </a:ext>
            </a:extLst>
          </p:cNvPr>
          <p:cNvSpPr>
            <a:spLocks noGrp="1"/>
          </p:cNvSpPr>
          <p:nvPr>
            <p:ph type="sldNum" sz="quarter" idx="12"/>
          </p:nvPr>
        </p:nvSpPr>
        <p:spPr>
          <a:xfrm>
            <a:off x="8610600" y="6356350"/>
            <a:ext cx="2743200" cy="365125"/>
          </a:xfrm>
          <a:prstGeom prst="rect">
            <a:avLst/>
          </a:prstGeom>
        </p:spPr>
        <p:txBody>
          <a:bodyPr/>
          <a:lstStyle/>
          <a:p>
            <a:fld id="{24BD1A75-2A89-254F-8193-565FAC3E65B3}" type="slidenum">
              <a:rPr lang="en-AE" smtClean="0"/>
              <a:t>‹#›</a:t>
            </a:fld>
            <a:endParaRPr lang="en-AE"/>
          </a:p>
        </p:txBody>
      </p:sp>
    </p:spTree>
    <p:extLst>
      <p:ext uri="{BB962C8B-B14F-4D97-AF65-F5344CB8AC3E}">
        <p14:creationId xmlns:p14="http://schemas.microsoft.com/office/powerpoint/2010/main" val="40559353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1991-0411-1592-237F-93254C8B553B}"/>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AE"/>
          </a:p>
        </p:txBody>
      </p:sp>
      <p:sp>
        <p:nvSpPr>
          <p:cNvPr id="3" name="Text Placeholder 2">
            <a:extLst>
              <a:ext uri="{FF2B5EF4-FFF2-40B4-BE49-F238E27FC236}">
                <a16:creationId xmlns:a16="http://schemas.microsoft.com/office/drawing/2014/main" id="{15CC5F76-C183-2400-C1D5-F0CB85FE687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78DEF9E-F77A-A312-D9A4-AEA6692EF17D}"/>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5" name="Text Placeholder 4">
            <a:extLst>
              <a:ext uri="{FF2B5EF4-FFF2-40B4-BE49-F238E27FC236}">
                <a16:creationId xmlns:a16="http://schemas.microsoft.com/office/drawing/2014/main" id="{8B903BB0-4EC9-5F01-A608-ED6BE487633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50CD0A9-FD90-0177-E0EA-975E089D3DF9}"/>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7" name="Date Placeholder 6">
            <a:extLst>
              <a:ext uri="{FF2B5EF4-FFF2-40B4-BE49-F238E27FC236}">
                <a16:creationId xmlns:a16="http://schemas.microsoft.com/office/drawing/2014/main" id="{162B92B5-9D19-C326-968F-A4C2C0676400}"/>
              </a:ext>
            </a:extLst>
          </p:cNvPr>
          <p:cNvSpPr>
            <a:spLocks noGrp="1"/>
          </p:cNvSpPr>
          <p:nvPr>
            <p:ph type="dt" sz="half" idx="10"/>
          </p:nvPr>
        </p:nvSpPr>
        <p:spPr>
          <a:xfrm>
            <a:off x="838200" y="6356350"/>
            <a:ext cx="2743200" cy="365125"/>
          </a:xfrm>
          <a:prstGeom prst="rect">
            <a:avLst/>
          </a:prstGeom>
        </p:spPr>
        <p:txBody>
          <a:bodyPr/>
          <a:lstStyle/>
          <a:p>
            <a:fld id="{5EC6B05A-EFB7-F647-AD26-F7A7AB924503}" type="datetimeFigureOut">
              <a:rPr lang="en-AE" smtClean="0"/>
              <a:t>29/10/2026</a:t>
            </a:fld>
            <a:endParaRPr lang="en-AE"/>
          </a:p>
        </p:txBody>
      </p:sp>
      <p:sp>
        <p:nvSpPr>
          <p:cNvPr id="8" name="Footer Placeholder 7">
            <a:extLst>
              <a:ext uri="{FF2B5EF4-FFF2-40B4-BE49-F238E27FC236}">
                <a16:creationId xmlns:a16="http://schemas.microsoft.com/office/drawing/2014/main" id="{E7FFD37B-F22A-6BD5-4B2D-37788442EFAB}"/>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9" name="Slide Number Placeholder 8">
            <a:extLst>
              <a:ext uri="{FF2B5EF4-FFF2-40B4-BE49-F238E27FC236}">
                <a16:creationId xmlns:a16="http://schemas.microsoft.com/office/drawing/2014/main" id="{390FE16B-9909-C5D1-4B7D-7274037B932C}"/>
              </a:ext>
            </a:extLst>
          </p:cNvPr>
          <p:cNvSpPr>
            <a:spLocks noGrp="1"/>
          </p:cNvSpPr>
          <p:nvPr>
            <p:ph type="sldNum" sz="quarter" idx="12"/>
          </p:nvPr>
        </p:nvSpPr>
        <p:spPr>
          <a:xfrm>
            <a:off x="8610600" y="6356350"/>
            <a:ext cx="2743200" cy="365125"/>
          </a:xfrm>
          <a:prstGeom prst="rect">
            <a:avLst/>
          </a:prstGeom>
        </p:spPr>
        <p:txBody>
          <a:bodyPr/>
          <a:lstStyle/>
          <a:p>
            <a:fld id="{24BD1A75-2A89-254F-8193-565FAC3E65B3}" type="slidenum">
              <a:rPr lang="en-AE" smtClean="0"/>
              <a:t>‹#›</a:t>
            </a:fld>
            <a:endParaRPr lang="en-AE"/>
          </a:p>
        </p:txBody>
      </p:sp>
    </p:spTree>
    <p:extLst>
      <p:ext uri="{BB962C8B-B14F-4D97-AF65-F5344CB8AC3E}">
        <p14:creationId xmlns:p14="http://schemas.microsoft.com/office/powerpoint/2010/main" val="41610289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B5F16-873C-A5C0-4D9C-72C05711662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AE"/>
          </a:p>
        </p:txBody>
      </p:sp>
      <p:sp>
        <p:nvSpPr>
          <p:cNvPr id="3" name="Date Placeholder 2">
            <a:extLst>
              <a:ext uri="{FF2B5EF4-FFF2-40B4-BE49-F238E27FC236}">
                <a16:creationId xmlns:a16="http://schemas.microsoft.com/office/drawing/2014/main" id="{7D9DF9B5-4993-9480-2079-FF8F33A4F485}"/>
              </a:ext>
            </a:extLst>
          </p:cNvPr>
          <p:cNvSpPr>
            <a:spLocks noGrp="1"/>
          </p:cNvSpPr>
          <p:nvPr>
            <p:ph type="dt" sz="half" idx="10"/>
          </p:nvPr>
        </p:nvSpPr>
        <p:spPr>
          <a:xfrm>
            <a:off x="838200" y="6356350"/>
            <a:ext cx="2743200" cy="365125"/>
          </a:xfrm>
          <a:prstGeom prst="rect">
            <a:avLst/>
          </a:prstGeom>
        </p:spPr>
        <p:txBody>
          <a:bodyPr/>
          <a:lstStyle/>
          <a:p>
            <a:fld id="{5EC6B05A-EFB7-F647-AD26-F7A7AB924503}" type="datetimeFigureOut">
              <a:rPr lang="en-AE" smtClean="0"/>
              <a:t>29/10/2026</a:t>
            </a:fld>
            <a:endParaRPr lang="en-AE"/>
          </a:p>
        </p:txBody>
      </p:sp>
      <p:sp>
        <p:nvSpPr>
          <p:cNvPr id="4" name="Footer Placeholder 3">
            <a:extLst>
              <a:ext uri="{FF2B5EF4-FFF2-40B4-BE49-F238E27FC236}">
                <a16:creationId xmlns:a16="http://schemas.microsoft.com/office/drawing/2014/main" id="{9E2971B7-B10A-3412-AA2A-B8392F8F84C4}"/>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5" name="Slide Number Placeholder 4">
            <a:extLst>
              <a:ext uri="{FF2B5EF4-FFF2-40B4-BE49-F238E27FC236}">
                <a16:creationId xmlns:a16="http://schemas.microsoft.com/office/drawing/2014/main" id="{BB680268-B223-D45A-DD97-2E673669CBD8}"/>
              </a:ext>
            </a:extLst>
          </p:cNvPr>
          <p:cNvSpPr>
            <a:spLocks noGrp="1"/>
          </p:cNvSpPr>
          <p:nvPr>
            <p:ph type="sldNum" sz="quarter" idx="12"/>
          </p:nvPr>
        </p:nvSpPr>
        <p:spPr>
          <a:xfrm>
            <a:off x="8610600" y="6356350"/>
            <a:ext cx="2743200" cy="365125"/>
          </a:xfrm>
          <a:prstGeom prst="rect">
            <a:avLst/>
          </a:prstGeom>
        </p:spPr>
        <p:txBody>
          <a:bodyPr/>
          <a:lstStyle/>
          <a:p>
            <a:fld id="{24BD1A75-2A89-254F-8193-565FAC3E65B3}" type="slidenum">
              <a:rPr lang="en-AE" smtClean="0"/>
              <a:t>‹#›</a:t>
            </a:fld>
            <a:endParaRPr lang="en-AE"/>
          </a:p>
        </p:txBody>
      </p:sp>
    </p:spTree>
    <p:extLst>
      <p:ext uri="{BB962C8B-B14F-4D97-AF65-F5344CB8AC3E}">
        <p14:creationId xmlns:p14="http://schemas.microsoft.com/office/powerpoint/2010/main" val="17858805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563407-4985-0775-4087-61A60B9CD540}"/>
              </a:ext>
            </a:extLst>
          </p:cNvPr>
          <p:cNvSpPr>
            <a:spLocks noGrp="1"/>
          </p:cNvSpPr>
          <p:nvPr>
            <p:ph type="dt" sz="half" idx="10"/>
          </p:nvPr>
        </p:nvSpPr>
        <p:spPr>
          <a:xfrm>
            <a:off x="838200" y="6356350"/>
            <a:ext cx="2743200" cy="365125"/>
          </a:xfrm>
          <a:prstGeom prst="rect">
            <a:avLst/>
          </a:prstGeom>
        </p:spPr>
        <p:txBody>
          <a:bodyPr/>
          <a:lstStyle/>
          <a:p>
            <a:fld id="{5EC6B05A-EFB7-F647-AD26-F7A7AB924503}" type="datetimeFigureOut">
              <a:rPr lang="en-AE" smtClean="0"/>
              <a:t>29/10/2026</a:t>
            </a:fld>
            <a:endParaRPr lang="en-AE"/>
          </a:p>
        </p:txBody>
      </p:sp>
      <p:sp>
        <p:nvSpPr>
          <p:cNvPr id="3" name="Footer Placeholder 2">
            <a:extLst>
              <a:ext uri="{FF2B5EF4-FFF2-40B4-BE49-F238E27FC236}">
                <a16:creationId xmlns:a16="http://schemas.microsoft.com/office/drawing/2014/main" id="{6BAFA492-6F9E-DA1B-590A-BB9DF049B24B}"/>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4" name="Slide Number Placeholder 3">
            <a:extLst>
              <a:ext uri="{FF2B5EF4-FFF2-40B4-BE49-F238E27FC236}">
                <a16:creationId xmlns:a16="http://schemas.microsoft.com/office/drawing/2014/main" id="{D8C053B3-5742-5C22-1D41-A94F57742B1B}"/>
              </a:ext>
            </a:extLst>
          </p:cNvPr>
          <p:cNvSpPr>
            <a:spLocks noGrp="1"/>
          </p:cNvSpPr>
          <p:nvPr>
            <p:ph type="sldNum" sz="quarter" idx="12"/>
          </p:nvPr>
        </p:nvSpPr>
        <p:spPr>
          <a:xfrm>
            <a:off x="8610600" y="6356350"/>
            <a:ext cx="2743200" cy="365125"/>
          </a:xfrm>
          <a:prstGeom prst="rect">
            <a:avLst/>
          </a:prstGeom>
        </p:spPr>
        <p:txBody>
          <a:bodyPr/>
          <a:lstStyle/>
          <a:p>
            <a:fld id="{24BD1A75-2A89-254F-8193-565FAC3E65B3}" type="slidenum">
              <a:rPr lang="en-AE" smtClean="0"/>
              <a:t>‹#›</a:t>
            </a:fld>
            <a:endParaRPr lang="en-AE"/>
          </a:p>
        </p:txBody>
      </p:sp>
    </p:spTree>
    <p:extLst>
      <p:ext uri="{BB962C8B-B14F-4D97-AF65-F5344CB8AC3E}">
        <p14:creationId xmlns:p14="http://schemas.microsoft.com/office/powerpoint/2010/main" val="24971971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97779-4D7B-5BF7-82D6-7DC584B37BD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AE"/>
          </a:p>
        </p:txBody>
      </p:sp>
      <p:sp>
        <p:nvSpPr>
          <p:cNvPr id="3" name="Content Placeholder 2">
            <a:extLst>
              <a:ext uri="{FF2B5EF4-FFF2-40B4-BE49-F238E27FC236}">
                <a16:creationId xmlns:a16="http://schemas.microsoft.com/office/drawing/2014/main" id="{1FB02500-41AF-813D-D8D2-D7C226C4B4CC}"/>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4" name="Text Placeholder 3">
            <a:extLst>
              <a:ext uri="{FF2B5EF4-FFF2-40B4-BE49-F238E27FC236}">
                <a16:creationId xmlns:a16="http://schemas.microsoft.com/office/drawing/2014/main" id="{8F40644C-F11C-22CA-3BF8-26EA0C12E32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FCB7D2C-DE85-2F52-8328-846FD8AE432C}"/>
              </a:ext>
            </a:extLst>
          </p:cNvPr>
          <p:cNvSpPr>
            <a:spLocks noGrp="1"/>
          </p:cNvSpPr>
          <p:nvPr>
            <p:ph type="dt" sz="half" idx="10"/>
          </p:nvPr>
        </p:nvSpPr>
        <p:spPr>
          <a:xfrm>
            <a:off x="838200" y="6356350"/>
            <a:ext cx="2743200" cy="365125"/>
          </a:xfrm>
          <a:prstGeom prst="rect">
            <a:avLst/>
          </a:prstGeom>
        </p:spPr>
        <p:txBody>
          <a:bodyPr/>
          <a:lstStyle/>
          <a:p>
            <a:fld id="{5EC6B05A-EFB7-F647-AD26-F7A7AB924503}" type="datetimeFigureOut">
              <a:rPr lang="en-AE" smtClean="0"/>
              <a:t>29/10/2026</a:t>
            </a:fld>
            <a:endParaRPr lang="en-AE"/>
          </a:p>
        </p:txBody>
      </p:sp>
      <p:sp>
        <p:nvSpPr>
          <p:cNvPr id="6" name="Footer Placeholder 5">
            <a:extLst>
              <a:ext uri="{FF2B5EF4-FFF2-40B4-BE49-F238E27FC236}">
                <a16:creationId xmlns:a16="http://schemas.microsoft.com/office/drawing/2014/main" id="{50CECD00-6903-A5FA-A47B-797C640C3EA2}"/>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7" name="Slide Number Placeholder 6">
            <a:extLst>
              <a:ext uri="{FF2B5EF4-FFF2-40B4-BE49-F238E27FC236}">
                <a16:creationId xmlns:a16="http://schemas.microsoft.com/office/drawing/2014/main" id="{BD5C4BFD-D494-03A1-CB4D-100739DA0062}"/>
              </a:ext>
            </a:extLst>
          </p:cNvPr>
          <p:cNvSpPr>
            <a:spLocks noGrp="1"/>
          </p:cNvSpPr>
          <p:nvPr>
            <p:ph type="sldNum" sz="quarter" idx="12"/>
          </p:nvPr>
        </p:nvSpPr>
        <p:spPr>
          <a:xfrm>
            <a:off x="8610600" y="6356350"/>
            <a:ext cx="2743200" cy="365125"/>
          </a:xfrm>
          <a:prstGeom prst="rect">
            <a:avLst/>
          </a:prstGeom>
        </p:spPr>
        <p:txBody>
          <a:bodyPr/>
          <a:lstStyle/>
          <a:p>
            <a:fld id="{24BD1A75-2A89-254F-8193-565FAC3E65B3}" type="slidenum">
              <a:rPr lang="en-AE" smtClean="0"/>
              <a:t>‹#›</a:t>
            </a:fld>
            <a:endParaRPr lang="en-AE"/>
          </a:p>
        </p:txBody>
      </p:sp>
    </p:spTree>
    <p:extLst>
      <p:ext uri="{BB962C8B-B14F-4D97-AF65-F5344CB8AC3E}">
        <p14:creationId xmlns:p14="http://schemas.microsoft.com/office/powerpoint/2010/main" val="18544409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3E850-0964-5EBF-F129-3C442A2E0D8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AE"/>
          </a:p>
        </p:txBody>
      </p:sp>
      <p:sp>
        <p:nvSpPr>
          <p:cNvPr id="3" name="Picture Placeholder 2">
            <a:extLst>
              <a:ext uri="{FF2B5EF4-FFF2-40B4-BE49-F238E27FC236}">
                <a16:creationId xmlns:a16="http://schemas.microsoft.com/office/drawing/2014/main" id="{0A52AEC6-1CDC-CBDF-4E8C-C4D420E24F0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E"/>
          </a:p>
        </p:txBody>
      </p:sp>
      <p:sp>
        <p:nvSpPr>
          <p:cNvPr id="4" name="Text Placeholder 3">
            <a:extLst>
              <a:ext uri="{FF2B5EF4-FFF2-40B4-BE49-F238E27FC236}">
                <a16:creationId xmlns:a16="http://schemas.microsoft.com/office/drawing/2014/main" id="{D6FA8A0F-502C-2784-0FFE-2FB90E6CB48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E7CBF1A-3795-8405-FC2C-D1983F2AF60B}"/>
              </a:ext>
            </a:extLst>
          </p:cNvPr>
          <p:cNvSpPr>
            <a:spLocks noGrp="1"/>
          </p:cNvSpPr>
          <p:nvPr>
            <p:ph type="dt" sz="half" idx="10"/>
          </p:nvPr>
        </p:nvSpPr>
        <p:spPr>
          <a:xfrm>
            <a:off x="838200" y="6356350"/>
            <a:ext cx="2743200" cy="365125"/>
          </a:xfrm>
          <a:prstGeom prst="rect">
            <a:avLst/>
          </a:prstGeom>
        </p:spPr>
        <p:txBody>
          <a:bodyPr/>
          <a:lstStyle/>
          <a:p>
            <a:fld id="{5EC6B05A-EFB7-F647-AD26-F7A7AB924503}" type="datetimeFigureOut">
              <a:rPr lang="en-AE" smtClean="0"/>
              <a:t>29/10/2026</a:t>
            </a:fld>
            <a:endParaRPr lang="en-AE"/>
          </a:p>
        </p:txBody>
      </p:sp>
      <p:sp>
        <p:nvSpPr>
          <p:cNvPr id="6" name="Footer Placeholder 5">
            <a:extLst>
              <a:ext uri="{FF2B5EF4-FFF2-40B4-BE49-F238E27FC236}">
                <a16:creationId xmlns:a16="http://schemas.microsoft.com/office/drawing/2014/main" id="{D12A0A51-D04B-9D5C-361A-83AFD76250E3}"/>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7" name="Slide Number Placeholder 6">
            <a:extLst>
              <a:ext uri="{FF2B5EF4-FFF2-40B4-BE49-F238E27FC236}">
                <a16:creationId xmlns:a16="http://schemas.microsoft.com/office/drawing/2014/main" id="{7D8B681A-FB2B-EC72-AD0A-2E2E9576C4EF}"/>
              </a:ext>
            </a:extLst>
          </p:cNvPr>
          <p:cNvSpPr>
            <a:spLocks noGrp="1"/>
          </p:cNvSpPr>
          <p:nvPr>
            <p:ph type="sldNum" sz="quarter" idx="12"/>
          </p:nvPr>
        </p:nvSpPr>
        <p:spPr>
          <a:xfrm>
            <a:off x="8610600" y="6356350"/>
            <a:ext cx="2743200" cy="365125"/>
          </a:xfrm>
          <a:prstGeom prst="rect">
            <a:avLst/>
          </a:prstGeom>
        </p:spPr>
        <p:txBody>
          <a:bodyPr/>
          <a:lstStyle/>
          <a:p>
            <a:fld id="{24BD1A75-2A89-254F-8193-565FAC3E65B3}" type="slidenum">
              <a:rPr lang="en-AE" smtClean="0"/>
              <a:t>‹#›</a:t>
            </a:fld>
            <a:endParaRPr lang="en-AE"/>
          </a:p>
        </p:txBody>
      </p:sp>
    </p:spTree>
    <p:extLst>
      <p:ext uri="{BB962C8B-B14F-4D97-AF65-F5344CB8AC3E}">
        <p14:creationId xmlns:p14="http://schemas.microsoft.com/office/powerpoint/2010/main" val="2089143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C6323-A269-A01E-9824-1DACC87B8477}"/>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AE"/>
          </a:p>
        </p:txBody>
      </p:sp>
      <p:sp>
        <p:nvSpPr>
          <p:cNvPr id="3" name="Vertical Text Placeholder 2">
            <a:extLst>
              <a:ext uri="{FF2B5EF4-FFF2-40B4-BE49-F238E27FC236}">
                <a16:creationId xmlns:a16="http://schemas.microsoft.com/office/drawing/2014/main" id="{C5092FCA-1F92-41AB-DD13-F1956F2FFED3}"/>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E"/>
          </a:p>
        </p:txBody>
      </p:sp>
      <p:sp>
        <p:nvSpPr>
          <p:cNvPr id="4" name="Date Placeholder 3">
            <a:extLst>
              <a:ext uri="{FF2B5EF4-FFF2-40B4-BE49-F238E27FC236}">
                <a16:creationId xmlns:a16="http://schemas.microsoft.com/office/drawing/2014/main" id="{A77FA1F5-1C69-A251-FA2E-BC5A5BC22653}"/>
              </a:ext>
            </a:extLst>
          </p:cNvPr>
          <p:cNvSpPr>
            <a:spLocks noGrp="1"/>
          </p:cNvSpPr>
          <p:nvPr>
            <p:ph type="dt" sz="half" idx="10"/>
          </p:nvPr>
        </p:nvSpPr>
        <p:spPr>
          <a:xfrm>
            <a:off x="838200" y="6356350"/>
            <a:ext cx="2743200" cy="365125"/>
          </a:xfrm>
          <a:prstGeom prst="rect">
            <a:avLst/>
          </a:prstGeom>
        </p:spPr>
        <p:txBody>
          <a:bodyPr/>
          <a:lstStyle/>
          <a:p>
            <a:fld id="{5EC6B05A-EFB7-F647-AD26-F7A7AB924503}" type="datetimeFigureOut">
              <a:rPr lang="en-AE" smtClean="0"/>
              <a:t>29/10/2026</a:t>
            </a:fld>
            <a:endParaRPr lang="en-AE"/>
          </a:p>
        </p:txBody>
      </p:sp>
      <p:sp>
        <p:nvSpPr>
          <p:cNvPr id="5" name="Footer Placeholder 4">
            <a:extLst>
              <a:ext uri="{FF2B5EF4-FFF2-40B4-BE49-F238E27FC236}">
                <a16:creationId xmlns:a16="http://schemas.microsoft.com/office/drawing/2014/main" id="{B233BBB1-2C57-1C29-549F-F71D8126E903}"/>
              </a:ext>
            </a:extLst>
          </p:cNvPr>
          <p:cNvSpPr>
            <a:spLocks noGrp="1"/>
          </p:cNvSpPr>
          <p:nvPr>
            <p:ph type="ftr" sz="quarter" idx="11"/>
          </p:nvPr>
        </p:nvSpPr>
        <p:spPr>
          <a:xfrm>
            <a:off x="4038600" y="6356350"/>
            <a:ext cx="4114800" cy="365125"/>
          </a:xfrm>
          <a:prstGeom prst="rect">
            <a:avLst/>
          </a:prstGeom>
        </p:spPr>
        <p:txBody>
          <a:bodyPr/>
          <a:lstStyle/>
          <a:p>
            <a:endParaRPr lang="en-AE"/>
          </a:p>
        </p:txBody>
      </p:sp>
      <p:sp>
        <p:nvSpPr>
          <p:cNvPr id="6" name="Slide Number Placeholder 5">
            <a:extLst>
              <a:ext uri="{FF2B5EF4-FFF2-40B4-BE49-F238E27FC236}">
                <a16:creationId xmlns:a16="http://schemas.microsoft.com/office/drawing/2014/main" id="{4BF02461-D906-39B2-DCDD-9BF760F0E6A9}"/>
              </a:ext>
            </a:extLst>
          </p:cNvPr>
          <p:cNvSpPr>
            <a:spLocks noGrp="1"/>
          </p:cNvSpPr>
          <p:nvPr>
            <p:ph type="sldNum" sz="quarter" idx="12"/>
          </p:nvPr>
        </p:nvSpPr>
        <p:spPr>
          <a:xfrm>
            <a:off x="8610600" y="6356350"/>
            <a:ext cx="2743200" cy="365125"/>
          </a:xfrm>
          <a:prstGeom prst="rect">
            <a:avLst/>
          </a:prstGeom>
        </p:spPr>
        <p:txBody>
          <a:bodyPr/>
          <a:lstStyle/>
          <a:p>
            <a:fld id="{24BD1A75-2A89-254F-8193-565FAC3E65B3}" type="slidenum">
              <a:rPr lang="en-AE" smtClean="0"/>
              <a:t>‹#›</a:t>
            </a:fld>
            <a:endParaRPr lang="en-AE"/>
          </a:p>
        </p:txBody>
      </p:sp>
    </p:spTree>
    <p:extLst>
      <p:ext uri="{BB962C8B-B14F-4D97-AF65-F5344CB8AC3E}">
        <p14:creationId xmlns:p14="http://schemas.microsoft.com/office/powerpoint/2010/main" val="41884462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A963DE8-279A-1823-A22C-270E64B02CDA}"/>
              </a:ext>
            </a:extLst>
          </p:cNvPr>
          <p:cNvSpPr>
            <a:spLocks noGrp="1"/>
          </p:cNvSpPr>
          <p:nvPr>
            <p:ph type="pic" sz="quarter" idx="11"/>
          </p:nvPr>
        </p:nvSpPr>
        <p:spPr>
          <a:xfrm>
            <a:off x="4992756" y="1540426"/>
            <a:ext cx="1103244" cy="1103244"/>
          </a:xfrm>
          <a:custGeom>
            <a:avLst/>
            <a:gdLst>
              <a:gd name="connsiteX0" fmla="*/ 551622 w 1103244"/>
              <a:gd name="connsiteY0" fmla="*/ 0 h 1103244"/>
              <a:gd name="connsiteX1" fmla="*/ 1103244 w 1103244"/>
              <a:gd name="connsiteY1" fmla="*/ 551622 h 1103244"/>
              <a:gd name="connsiteX2" fmla="*/ 551622 w 1103244"/>
              <a:gd name="connsiteY2" fmla="*/ 1103244 h 1103244"/>
              <a:gd name="connsiteX3" fmla="*/ 0 w 1103244"/>
              <a:gd name="connsiteY3" fmla="*/ 551622 h 1103244"/>
              <a:gd name="connsiteX4" fmla="*/ 551622 w 1103244"/>
              <a:gd name="connsiteY4" fmla="*/ 0 h 1103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44" h="1103244">
                <a:moveTo>
                  <a:pt x="551622" y="0"/>
                </a:moveTo>
                <a:cubicBezTo>
                  <a:pt x="856274" y="0"/>
                  <a:pt x="1103244" y="246970"/>
                  <a:pt x="1103244" y="551622"/>
                </a:cubicBezTo>
                <a:cubicBezTo>
                  <a:pt x="1103244" y="856274"/>
                  <a:pt x="856274" y="1103244"/>
                  <a:pt x="551622" y="1103244"/>
                </a:cubicBezTo>
                <a:cubicBezTo>
                  <a:pt x="246970" y="1103244"/>
                  <a:pt x="0" y="856274"/>
                  <a:pt x="0" y="551622"/>
                </a:cubicBezTo>
                <a:cubicBezTo>
                  <a:pt x="0" y="246970"/>
                  <a:pt x="246970" y="0"/>
                  <a:pt x="551622" y="0"/>
                </a:cubicBezTo>
                <a:close/>
              </a:path>
            </a:pathLst>
          </a:custGeom>
          <a:solidFill>
            <a:srgbClr val="D0FF57"/>
          </a:solidFill>
        </p:spPr>
        <p:txBody>
          <a:bodyPr wrap="square">
            <a:noAutofit/>
          </a:bodyPr>
          <a:lstStyle/>
          <a:p>
            <a:endParaRPr lang="en-AE"/>
          </a:p>
        </p:txBody>
      </p:sp>
      <p:sp>
        <p:nvSpPr>
          <p:cNvPr id="11" name="Picture Placeholder 10">
            <a:extLst>
              <a:ext uri="{FF2B5EF4-FFF2-40B4-BE49-F238E27FC236}">
                <a16:creationId xmlns:a16="http://schemas.microsoft.com/office/drawing/2014/main" id="{C2A2FEC0-E4FB-FF77-1F7C-C8C31C35D0DA}"/>
              </a:ext>
            </a:extLst>
          </p:cNvPr>
          <p:cNvSpPr>
            <a:spLocks noGrp="1"/>
          </p:cNvSpPr>
          <p:nvPr>
            <p:ph type="pic" sz="quarter" idx="12"/>
          </p:nvPr>
        </p:nvSpPr>
        <p:spPr>
          <a:xfrm>
            <a:off x="6632713" y="1540426"/>
            <a:ext cx="1103244" cy="1103244"/>
          </a:xfrm>
          <a:custGeom>
            <a:avLst/>
            <a:gdLst>
              <a:gd name="connsiteX0" fmla="*/ 551622 w 1103244"/>
              <a:gd name="connsiteY0" fmla="*/ 0 h 1103244"/>
              <a:gd name="connsiteX1" fmla="*/ 1103244 w 1103244"/>
              <a:gd name="connsiteY1" fmla="*/ 551622 h 1103244"/>
              <a:gd name="connsiteX2" fmla="*/ 551622 w 1103244"/>
              <a:gd name="connsiteY2" fmla="*/ 1103244 h 1103244"/>
              <a:gd name="connsiteX3" fmla="*/ 0 w 1103244"/>
              <a:gd name="connsiteY3" fmla="*/ 551622 h 1103244"/>
              <a:gd name="connsiteX4" fmla="*/ 551622 w 1103244"/>
              <a:gd name="connsiteY4" fmla="*/ 0 h 1103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44" h="1103244">
                <a:moveTo>
                  <a:pt x="551622" y="0"/>
                </a:moveTo>
                <a:cubicBezTo>
                  <a:pt x="856274" y="0"/>
                  <a:pt x="1103244" y="246970"/>
                  <a:pt x="1103244" y="551622"/>
                </a:cubicBezTo>
                <a:cubicBezTo>
                  <a:pt x="1103244" y="856274"/>
                  <a:pt x="856274" y="1103244"/>
                  <a:pt x="551622" y="1103244"/>
                </a:cubicBezTo>
                <a:cubicBezTo>
                  <a:pt x="246970" y="1103244"/>
                  <a:pt x="0" y="856274"/>
                  <a:pt x="0" y="551622"/>
                </a:cubicBezTo>
                <a:cubicBezTo>
                  <a:pt x="0" y="246970"/>
                  <a:pt x="246970" y="0"/>
                  <a:pt x="551622" y="0"/>
                </a:cubicBezTo>
                <a:close/>
              </a:path>
            </a:pathLst>
          </a:custGeom>
          <a:solidFill>
            <a:srgbClr val="D0FF57"/>
          </a:solidFill>
        </p:spPr>
        <p:txBody>
          <a:bodyPr wrap="square">
            <a:noAutofit/>
          </a:bodyPr>
          <a:lstStyle/>
          <a:p>
            <a:endParaRPr lang="en-AE"/>
          </a:p>
        </p:txBody>
      </p:sp>
      <p:sp>
        <p:nvSpPr>
          <p:cNvPr id="12" name="Picture Placeholder 11">
            <a:extLst>
              <a:ext uri="{FF2B5EF4-FFF2-40B4-BE49-F238E27FC236}">
                <a16:creationId xmlns:a16="http://schemas.microsoft.com/office/drawing/2014/main" id="{9BAEE7CD-2EDF-5C5B-605C-1D760D2FAEB6}"/>
              </a:ext>
            </a:extLst>
          </p:cNvPr>
          <p:cNvSpPr>
            <a:spLocks noGrp="1"/>
          </p:cNvSpPr>
          <p:nvPr>
            <p:ph type="pic" sz="quarter" idx="13"/>
          </p:nvPr>
        </p:nvSpPr>
        <p:spPr>
          <a:xfrm>
            <a:off x="8272670" y="1540426"/>
            <a:ext cx="1103244" cy="1103244"/>
          </a:xfrm>
          <a:custGeom>
            <a:avLst/>
            <a:gdLst>
              <a:gd name="connsiteX0" fmla="*/ 551622 w 1103244"/>
              <a:gd name="connsiteY0" fmla="*/ 0 h 1103244"/>
              <a:gd name="connsiteX1" fmla="*/ 1103244 w 1103244"/>
              <a:gd name="connsiteY1" fmla="*/ 551622 h 1103244"/>
              <a:gd name="connsiteX2" fmla="*/ 551622 w 1103244"/>
              <a:gd name="connsiteY2" fmla="*/ 1103244 h 1103244"/>
              <a:gd name="connsiteX3" fmla="*/ 0 w 1103244"/>
              <a:gd name="connsiteY3" fmla="*/ 551622 h 1103244"/>
              <a:gd name="connsiteX4" fmla="*/ 551622 w 1103244"/>
              <a:gd name="connsiteY4" fmla="*/ 0 h 1103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44" h="1103244">
                <a:moveTo>
                  <a:pt x="551622" y="0"/>
                </a:moveTo>
                <a:cubicBezTo>
                  <a:pt x="856274" y="0"/>
                  <a:pt x="1103244" y="246970"/>
                  <a:pt x="1103244" y="551622"/>
                </a:cubicBezTo>
                <a:cubicBezTo>
                  <a:pt x="1103244" y="856274"/>
                  <a:pt x="856274" y="1103244"/>
                  <a:pt x="551622" y="1103244"/>
                </a:cubicBezTo>
                <a:cubicBezTo>
                  <a:pt x="246970" y="1103244"/>
                  <a:pt x="0" y="856274"/>
                  <a:pt x="0" y="551622"/>
                </a:cubicBezTo>
                <a:cubicBezTo>
                  <a:pt x="0" y="246970"/>
                  <a:pt x="246970" y="0"/>
                  <a:pt x="551622" y="0"/>
                </a:cubicBezTo>
                <a:close/>
              </a:path>
            </a:pathLst>
          </a:custGeom>
          <a:solidFill>
            <a:srgbClr val="D0FF57"/>
          </a:solidFill>
        </p:spPr>
        <p:txBody>
          <a:bodyPr wrap="square">
            <a:noAutofit/>
          </a:bodyPr>
          <a:lstStyle/>
          <a:p>
            <a:endParaRPr lang="en-AE"/>
          </a:p>
        </p:txBody>
      </p:sp>
      <p:sp>
        <p:nvSpPr>
          <p:cNvPr id="13" name="Picture Placeholder 12">
            <a:extLst>
              <a:ext uri="{FF2B5EF4-FFF2-40B4-BE49-F238E27FC236}">
                <a16:creationId xmlns:a16="http://schemas.microsoft.com/office/drawing/2014/main" id="{8D2C9B8B-E033-016F-C45A-EFE3EA13FD2C}"/>
              </a:ext>
            </a:extLst>
          </p:cNvPr>
          <p:cNvSpPr>
            <a:spLocks noGrp="1"/>
          </p:cNvSpPr>
          <p:nvPr>
            <p:ph type="pic" sz="quarter" idx="14"/>
          </p:nvPr>
        </p:nvSpPr>
        <p:spPr>
          <a:xfrm>
            <a:off x="9912626" y="1540426"/>
            <a:ext cx="1103244" cy="1103244"/>
          </a:xfrm>
          <a:custGeom>
            <a:avLst/>
            <a:gdLst>
              <a:gd name="connsiteX0" fmla="*/ 551622 w 1103244"/>
              <a:gd name="connsiteY0" fmla="*/ 0 h 1103244"/>
              <a:gd name="connsiteX1" fmla="*/ 1103244 w 1103244"/>
              <a:gd name="connsiteY1" fmla="*/ 551622 h 1103244"/>
              <a:gd name="connsiteX2" fmla="*/ 551622 w 1103244"/>
              <a:gd name="connsiteY2" fmla="*/ 1103244 h 1103244"/>
              <a:gd name="connsiteX3" fmla="*/ 0 w 1103244"/>
              <a:gd name="connsiteY3" fmla="*/ 551622 h 1103244"/>
              <a:gd name="connsiteX4" fmla="*/ 551622 w 1103244"/>
              <a:gd name="connsiteY4" fmla="*/ 0 h 1103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44" h="1103244">
                <a:moveTo>
                  <a:pt x="551622" y="0"/>
                </a:moveTo>
                <a:cubicBezTo>
                  <a:pt x="856274" y="0"/>
                  <a:pt x="1103244" y="246970"/>
                  <a:pt x="1103244" y="551622"/>
                </a:cubicBezTo>
                <a:cubicBezTo>
                  <a:pt x="1103244" y="856274"/>
                  <a:pt x="856274" y="1103244"/>
                  <a:pt x="551622" y="1103244"/>
                </a:cubicBezTo>
                <a:cubicBezTo>
                  <a:pt x="246970" y="1103244"/>
                  <a:pt x="0" y="856274"/>
                  <a:pt x="0" y="551622"/>
                </a:cubicBezTo>
                <a:cubicBezTo>
                  <a:pt x="0" y="246970"/>
                  <a:pt x="246970" y="0"/>
                  <a:pt x="551622" y="0"/>
                </a:cubicBezTo>
                <a:close/>
              </a:path>
            </a:pathLst>
          </a:custGeom>
          <a:solidFill>
            <a:srgbClr val="D0FF57"/>
          </a:solidFill>
        </p:spPr>
        <p:txBody>
          <a:bodyPr wrap="square">
            <a:noAutofit/>
          </a:bodyPr>
          <a:lstStyle/>
          <a:p>
            <a:endParaRPr lang="en-AE"/>
          </a:p>
        </p:txBody>
      </p:sp>
      <p:sp>
        <p:nvSpPr>
          <p:cNvPr id="14" name="Picture Placeholder 13">
            <a:extLst>
              <a:ext uri="{FF2B5EF4-FFF2-40B4-BE49-F238E27FC236}">
                <a16:creationId xmlns:a16="http://schemas.microsoft.com/office/drawing/2014/main" id="{D0029B34-CA58-7100-CE6B-630632B4FDFF}"/>
              </a:ext>
            </a:extLst>
          </p:cNvPr>
          <p:cNvSpPr>
            <a:spLocks noGrp="1"/>
          </p:cNvSpPr>
          <p:nvPr>
            <p:ph type="pic" sz="quarter" idx="15"/>
          </p:nvPr>
        </p:nvSpPr>
        <p:spPr>
          <a:xfrm>
            <a:off x="4992756" y="2961721"/>
            <a:ext cx="1103244" cy="1103244"/>
          </a:xfrm>
          <a:custGeom>
            <a:avLst/>
            <a:gdLst>
              <a:gd name="connsiteX0" fmla="*/ 551622 w 1103244"/>
              <a:gd name="connsiteY0" fmla="*/ 0 h 1103244"/>
              <a:gd name="connsiteX1" fmla="*/ 1103244 w 1103244"/>
              <a:gd name="connsiteY1" fmla="*/ 551622 h 1103244"/>
              <a:gd name="connsiteX2" fmla="*/ 551622 w 1103244"/>
              <a:gd name="connsiteY2" fmla="*/ 1103244 h 1103244"/>
              <a:gd name="connsiteX3" fmla="*/ 0 w 1103244"/>
              <a:gd name="connsiteY3" fmla="*/ 551622 h 1103244"/>
              <a:gd name="connsiteX4" fmla="*/ 551622 w 1103244"/>
              <a:gd name="connsiteY4" fmla="*/ 0 h 1103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44" h="1103244">
                <a:moveTo>
                  <a:pt x="551622" y="0"/>
                </a:moveTo>
                <a:cubicBezTo>
                  <a:pt x="856274" y="0"/>
                  <a:pt x="1103244" y="246970"/>
                  <a:pt x="1103244" y="551622"/>
                </a:cubicBezTo>
                <a:cubicBezTo>
                  <a:pt x="1103244" y="856274"/>
                  <a:pt x="856274" y="1103244"/>
                  <a:pt x="551622" y="1103244"/>
                </a:cubicBezTo>
                <a:cubicBezTo>
                  <a:pt x="246970" y="1103244"/>
                  <a:pt x="0" y="856274"/>
                  <a:pt x="0" y="551622"/>
                </a:cubicBezTo>
                <a:cubicBezTo>
                  <a:pt x="0" y="246970"/>
                  <a:pt x="246970" y="0"/>
                  <a:pt x="551622" y="0"/>
                </a:cubicBezTo>
                <a:close/>
              </a:path>
            </a:pathLst>
          </a:custGeom>
          <a:solidFill>
            <a:srgbClr val="D0FF57"/>
          </a:solidFill>
        </p:spPr>
        <p:txBody>
          <a:bodyPr wrap="square">
            <a:noAutofit/>
          </a:bodyPr>
          <a:lstStyle/>
          <a:p>
            <a:endParaRPr lang="en-AE"/>
          </a:p>
        </p:txBody>
      </p:sp>
      <p:sp>
        <p:nvSpPr>
          <p:cNvPr id="15" name="Picture Placeholder 14">
            <a:extLst>
              <a:ext uri="{FF2B5EF4-FFF2-40B4-BE49-F238E27FC236}">
                <a16:creationId xmlns:a16="http://schemas.microsoft.com/office/drawing/2014/main" id="{2FE6303F-6386-F91B-B1F3-011B1F593160}"/>
              </a:ext>
            </a:extLst>
          </p:cNvPr>
          <p:cNvSpPr>
            <a:spLocks noGrp="1"/>
          </p:cNvSpPr>
          <p:nvPr>
            <p:ph type="pic" sz="quarter" idx="16"/>
          </p:nvPr>
        </p:nvSpPr>
        <p:spPr>
          <a:xfrm>
            <a:off x="6632713" y="2961721"/>
            <a:ext cx="1103244" cy="1103244"/>
          </a:xfrm>
          <a:custGeom>
            <a:avLst/>
            <a:gdLst>
              <a:gd name="connsiteX0" fmla="*/ 551622 w 1103244"/>
              <a:gd name="connsiteY0" fmla="*/ 0 h 1103244"/>
              <a:gd name="connsiteX1" fmla="*/ 1103244 w 1103244"/>
              <a:gd name="connsiteY1" fmla="*/ 551622 h 1103244"/>
              <a:gd name="connsiteX2" fmla="*/ 551622 w 1103244"/>
              <a:gd name="connsiteY2" fmla="*/ 1103244 h 1103244"/>
              <a:gd name="connsiteX3" fmla="*/ 0 w 1103244"/>
              <a:gd name="connsiteY3" fmla="*/ 551622 h 1103244"/>
              <a:gd name="connsiteX4" fmla="*/ 551622 w 1103244"/>
              <a:gd name="connsiteY4" fmla="*/ 0 h 1103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44" h="1103244">
                <a:moveTo>
                  <a:pt x="551622" y="0"/>
                </a:moveTo>
                <a:cubicBezTo>
                  <a:pt x="856274" y="0"/>
                  <a:pt x="1103244" y="246970"/>
                  <a:pt x="1103244" y="551622"/>
                </a:cubicBezTo>
                <a:cubicBezTo>
                  <a:pt x="1103244" y="856274"/>
                  <a:pt x="856274" y="1103244"/>
                  <a:pt x="551622" y="1103244"/>
                </a:cubicBezTo>
                <a:cubicBezTo>
                  <a:pt x="246970" y="1103244"/>
                  <a:pt x="0" y="856274"/>
                  <a:pt x="0" y="551622"/>
                </a:cubicBezTo>
                <a:cubicBezTo>
                  <a:pt x="0" y="246970"/>
                  <a:pt x="246970" y="0"/>
                  <a:pt x="551622" y="0"/>
                </a:cubicBezTo>
                <a:close/>
              </a:path>
            </a:pathLst>
          </a:custGeom>
          <a:solidFill>
            <a:srgbClr val="D0FF57"/>
          </a:solidFill>
        </p:spPr>
        <p:txBody>
          <a:bodyPr wrap="square">
            <a:noAutofit/>
          </a:bodyPr>
          <a:lstStyle/>
          <a:p>
            <a:endParaRPr lang="en-AE"/>
          </a:p>
        </p:txBody>
      </p:sp>
      <p:sp>
        <p:nvSpPr>
          <p:cNvPr id="16" name="Picture Placeholder 15">
            <a:extLst>
              <a:ext uri="{FF2B5EF4-FFF2-40B4-BE49-F238E27FC236}">
                <a16:creationId xmlns:a16="http://schemas.microsoft.com/office/drawing/2014/main" id="{E824A423-762C-1F5A-0B6A-E067D812FDCA}"/>
              </a:ext>
            </a:extLst>
          </p:cNvPr>
          <p:cNvSpPr>
            <a:spLocks noGrp="1"/>
          </p:cNvSpPr>
          <p:nvPr>
            <p:ph type="pic" sz="quarter" idx="17"/>
          </p:nvPr>
        </p:nvSpPr>
        <p:spPr>
          <a:xfrm>
            <a:off x="8272670" y="2961721"/>
            <a:ext cx="1103244" cy="1103244"/>
          </a:xfrm>
          <a:custGeom>
            <a:avLst/>
            <a:gdLst>
              <a:gd name="connsiteX0" fmla="*/ 551622 w 1103244"/>
              <a:gd name="connsiteY0" fmla="*/ 0 h 1103244"/>
              <a:gd name="connsiteX1" fmla="*/ 1103244 w 1103244"/>
              <a:gd name="connsiteY1" fmla="*/ 551622 h 1103244"/>
              <a:gd name="connsiteX2" fmla="*/ 551622 w 1103244"/>
              <a:gd name="connsiteY2" fmla="*/ 1103244 h 1103244"/>
              <a:gd name="connsiteX3" fmla="*/ 0 w 1103244"/>
              <a:gd name="connsiteY3" fmla="*/ 551622 h 1103244"/>
              <a:gd name="connsiteX4" fmla="*/ 551622 w 1103244"/>
              <a:gd name="connsiteY4" fmla="*/ 0 h 1103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44" h="1103244">
                <a:moveTo>
                  <a:pt x="551622" y="0"/>
                </a:moveTo>
                <a:cubicBezTo>
                  <a:pt x="856274" y="0"/>
                  <a:pt x="1103244" y="246970"/>
                  <a:pt x="1103244" y="551622"/>
                </a:cubicBezTo>
                <a:cubicBezTo>
                  <a:pt x="1103244" y="856274"/>
                  <a:pt x="856274" y="1103244"/>
                  <a:pt x="551622" y="1103244"/>
                </a:cubicBezTo>
                <a:cubicBezTo>
                  <a:pt x="246970" y="1103244"/>
                  <a:pt x="0" y="856274"/>
                  <a:pt x="0" y="551622"/>
                </a:cubicBezTo>
                <a:cubicBezTo>
                  <a:pt x="0" y="246970"/>
                  <a:pt x="246970" y="0"/>
                  <a:pt x="551622" y="0"/>
                </a:cubicBezTo>
                <a:close/>
              </a:path>
            </a:pathLst>
          </a:custGeom>
          <a:solidFill>
            <a:srgbClr val="D0FF57"/>
          </a:solidFill>
        </p:spPr>
        <p:txBody>
          <a:bodyPr wrap="square">
            <a:noAutofit/>
          </a:bodyPr>
          <a:lstStyle/>
          <a:p>
            <a:endParaRPr lang="en-AE"/>
          </a:p>
        </p:txBody>
      </p:sp>
      <p:sp>
        <p:nvSpPr>
          <p:cNvPr id="17" name="Picture Placeholder 16">
            <a:extLst>
              <a:ext uri="{FF2B5EF4-FFF2-40B4-BE49-F238E27FC236}">
                <a16:creationId xmlns:a16="http://schemas.microsoft.com/office/drawing/2014/main" id="{992CF158-D1E3-C679-E258-5B2203B7ED57}"/>
              </a:ext>
            </a:extLst>
          </p:cNvPr>
          <p:cNvSpPr>
            <a:spLocks noGrp="1"/>
          </p:cNvSpPr>
          <p:nvPr>
            <p:ph type="pic" sz="quarter" idx="18"/>
          </p:nvPr>
        </p:nvSpPr>
        <p:spPr>
          <a:xfrm>
            <a:off x="9912626" y="2961721"/>
            <a:ext cx="1103244" cy="1103244"/>
          </a:xfrm>
          <a:custGeom>
            <a:avLst/>
            <a:gdLst>
              <a:gd name="connsiteX0" fmla="*/ 551622 w 1103244"/>
              <a:gd name="connsiteY0" fmla="*/ 0 h 1103244"/>
              <a:gd name="connsiteX1" fmla="*/ 1103244 w 1103244"/>
              <a:gd name="connsiteY1" fmla="*/ 551622 h 1103244"/>
              <a:gd name="connsiteX2" fmla="*/ 551622 w 1103244"/>
              <a:gd name="connsiteY2" fmla="*/ 1103244 h 1103244"/>
              <a:gd name="connsiteX3" fmla="*/ 0 w 1103244"/>
              <a:gd name="connsiteY3" fmla="*/ 551622 h 1103244"/>
              <a:gd name="connsiteX4" fmla="*/ 551622 w 1103244"/>
              <a:gd name="connsiteY4" fmla="*/ 0 h 1103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44" h="1103244">
                <a:moveTo>
                  <a:pt x="551622" y="0"/>
                </a:moveTo>
                <a:cubicBezTo>
                  <a:pt x="856274" y="0"/>
                  <a:pt x="1103244" y="246970"/>
                  <a:pt x="1103244" y="551622"/>
                </a:cubicBezTo>
                <a:cubicBezTo>
                  <a:pt x="1103244" y="856274"/>
                  <a:pt x="856274" y="1103244"/>
                  <a:pt x="551622" y="1103244"/>
                </a:cubicBezTo>
                <a:cubicBezTo>
                  <a:pt x="246970" y="1103244"/>
                  <a:pt x="0" y="856274"/>
                  <a:pt x="0" y="551622"/>
                </a:cubicBezTo>
                <a:cubicBezTo>
                  <a:pt x="0" y="246970"/>
                  <a:pt x="246970" y="0"/>
                  <a:pt x="551622" y="0"/>
                </a:cubicBezTo>
                <a:close/>
              </a:path>
            </a:pathLst>
          </a:custGeom>
          <a:solidFill>
            <a:srgbClr val="D0FF57"/>
          </a:solidFill>
        </p:spPr>
        <p:txBody>
          <a:bodyPr wrap="square">
            <a:noAutofit/>
          </a:bodyPr>
          <a:lstStyle/>
          <a:p>
            <a:endParaRPr lang="en-AE"/>
          </a:p>
        </p:txBody>
      </p:sp>
      <p:sp>
        <p:nvSpPr>
          <p:cNvPr id="18" name="Picture Placeholder 17">
            <a:extLst>
              <a:ext uri="{FF2B5EF4-FFF2-40B4-BE49-F238E27FC236}">
                <a16:creationId xmlns:a16="http://schemas.microsoft.com/office/drawing/2014/main" id="{1CC908A7-49B2-CEE0-465C-9AE869DEE3A9}"/>
              </a:ext>
            </a:extLst>
          </p:cNvPr>
          <p:cNvSpPr>
            <a:spLocks noGrp="1"/>
          </p:cNvSpPr>
          <p:nvPr>
            <p:ph type="pic" sz="quarter" idx="19"/>
          </p:nvPr>
        </p:nvSpPr>
        <p:spPr>
          <a:xfrm>
            <a:off x="4992756" y="4363138"/>
            <a:ext cx="1103244" cy="1103244"/>
          </a:xfrm>
          <a:custGeom>
            <a:avLst/>
            <a:gdLst>
              <a:gd name="connsiteX0" fmla="*/ 551622 w 1103244"/>
              <a:gd name="connsiteY0" fmla="*/ 0 h 1103244"/>
              <a:gd name="connsiteX1" fmla="*/ 1103244 w 1103244"/>
              <a:gd name="connsiteY1" fmla="*/ 551622 h 1103244"/>
              <a:gd name="connsiteX2" fmla="*/ 551622 w 1103244"/>
              <a:gd name="connsiteY2" fmla="*/ 1103244 h 1103244"/>
              <a:gd name="connsiteX3" fmla="*/ 0 w 1103244"/>
              <a:gd name="connsiteY3" fmla="*/ 551622 h 1103244"/>
              <a:gd name="connsiteX4" fmla="*/ 551622 w 1103244"/>
              <a:gd name="connsiteY4" fmla="*/ 0 h 1103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44" h="1103244">
                <a:moveTo>
                  <a:pt x="551622" y="0"/>
                </a:moveTo>
                <a:cubicBezTo>
                  <a:pt x="856274" y="0"/>
                  <a:pt x="1103244" y="246970"/>
                  <a:pt x="1103244" y="551622"/>
                </a:cubicBezTo>
                <a:cubicBezTo>
                  <a:pt x="1103244" y="856274"/>
                  <a:pt x="856274" y="1103244"/>
                  <a:pt x="551622" y="1103244"/>
                </a:cubicBezTo>
                <a:cubicBezTo>
                  <a:pt x="246970" y="1103244"/>
                  <a:pt x="0" y="856274"/>
                  <a:pt x="0" y="551622"/>
                </a:cubicBezTo>
                <a:cubicBezTo>
                  <a:pt x="0" y="246970"/>
                  <a:pt x="246970" y="0"/>
                  <a:pt x="551622" y="0"/>
                </a:cubicBezTo>
                <a:close/>
              </a:path>
            </a:pathLst>
          </a:custGeom>
          <a:solidFill>
            <a:srgbClr val="D0FF57"/>
          </a:solidFill>
        </p:spPr>
        <p:txBody>
          <a:bodyPr wrap="square">
            <a:noAutofit/>
          </a:bodyPr>
          <a:lstStyle/>
          <a:p>
            <a:endParaRPr lang="en-AE"/>
          </a:p>
        </p:txBody>
      </p:sp>
      <p:sp>
        <p:nvSpPr>
          <p:cNvPr id="19" name="Picture Placeholder 18">
            <a:extLst>
              <a:ext uri="{FF2B5EF4-FFF2-40B4-BE49-F238E27FC236}">
                <a16:creationId xmlns:a16="http://schemas.microsoft.com/office/drawing/2014/main" id="{5117297A-21A7-E2A8-22B5-DB5C0CD0B948}"/>
              </a:ext>
            </a:extLst>
          </p:cNvPr>
          <p:cNvSpPr>
            <a:spLocks noGrp="1"/>
          </p:cNvSpPr>
          <p:nvPr>
            <p:ph type="pic" sz="quarter" idx="20"/>
          </p:nvPr>
        </p:nvSpPr>
        <p:spPr>
          <a:xfrm>
            <a:off x="6632713" y="4363138"/>
            <a:ext cx="1103244" cy="1103244"/>
          </a:xfrm>
          <a:custGeom>
            <a:avLst/>
            <a:gdLst>
              <a:gd name="connsiteX0" fmla="*/ 551622 w 1103244"/>
              <a:gd name="connsiteY0" fmla="*/ 0 h 1103244"/>
              <a:gd name="connsiteX1" fmla="*/ 1103244 w 1103244"/>
              <a:gd name="connsiteY1" fmla="*/ 551622 h 1103244"/>
              <a:gd name="connsiteX2" fmla="*/ 551622 w 1103244"/>
              <a:gd name="connsiteY2" fmla="*/ 1103244 h 1103244"/>
              <a:gd name="connsiteX3" fmla="*/ 0 w 1103244"/>
              <a:gd name="connsiteY3" fmla="*/ 551622 h 1103244"/>
              <a:gd name="connsiteX4" fmla="*/ 551622 w 1103244"/>
              <a:gd name="connsiteY4" fmla="*/ 0 h 1103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44" h="1103244">
                <a:moveTo>
                  <a:pt x="551622" y="0"/>
                </a:moveTo>
                <a:cubicBezTo>
                  <a:pt x="856274" y="0"/>
                  <a:pt x="1103244" y="246970"/>
                  <a:pt x="1103244" y="551622"/>
                </a:cubicBezTo>
                <a:cubicBezTo>
                  <a:pt x="1103244" y="856274"/>
                  <a:pt x="856274" y="1103244"/>
                  <a:pt x="551622" y="1103244"/>
                </a:cubicBezTo>
                <a:cubicBezTo>
                  <a:pt x="246970" y="1103244"/>
                  <a:pt x="0" y="856274"/>
                  <a:pt x="0" y="551622"/>
                </a:cubicBezTo>
                <a:cubicBezTo>
                  <a:pt x="0" y="246970"/>
                  <a:pt x="246970" y="0"/>
                  <a:pt x="551622" y="0"/>
                </a:cubicBezTo>
                <a:close/>
              </a:path>
            </a:pathLst>
          </a:custGeom>
          <a:solidFill>
            <a:srgbClr val="D0FF57"/>
          </a:solidFill>
        </p:spPr>
        <p:txBody>
          <a:bodyPr wrap="square">
            <a:noAutofit/>
          </a:bodyPr>
          <a:lstStyle/>
          <a:p>
            <a:endParaRPr lang="en-AE"/>
          </a:p>
        </p:txBody>
      </p:sp>
      <p:sp>
        <p:nvSpPr>
          <p:cNvPr id="20" name="Picture Placeholder 19">
            <a:extLst>
              <a:ext uri="{FF2B5EF4-FFF2-40B4-BE49-F238E27FC236}">
                <a16:creationId xmlns:a16="http://schemas.microsoft.com/office/drawing/2014/main" id="{E09C40D4-D87F-7BB3-A264-39FE076E5847}"/>
              </a:ext>
            </a:extLst>
          </p:cNvPr>
          <p:cNvSpPr>
            <a:spLocks noGrp="1"/>
          </p:cNvSpPr>
          <p:nvPr>
            <p:ph type="pic" sz="quarter" idx="21"/>
          </p:nvPr>
        </p:nvSpPr>
        <p:spPr>
          <a:xfrm>
            <a:off x="8272670" y="4363138"/>
            <a:ext cx="1103244" cy="1103244"/>
          </a:xfrm>
          <a:custGeom>
            <a:avLst/>
            <a:gdLst>
              <a:gd name="connsiteX0" fmla="*/ 551622 w 1103244"/>
              <a:gd name="connsiteY0" fmla="*/ 0 h 1103244"/>
              <a:gd name="connsiteX1" fmla="*/ 1103244 w 1103244"/>
              <a:gd name="connsiteY1" fmla="*/ 551622 h 1103244"/>
              <a:gd name="connsiteX2" fmla="*/ 551622 w 1103244"/>
              <a:gd name="connsiteY2" fmla="*/ 1103244 h 1103244"/>
              <a:gd name="connsiteX3" fmla="*/ 0 w 1103244"/>
              <a:gd name="connsiteY3" fmla="*/ 551622 h 1103244"/>
              <a:gd name="connsiteX4" fmla="*/ 551622 w 1103244"/>
              <a:gd name="connsiteY4" fmla="*/ 0 h 1103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44" h="1103244">
                <a:moveTo>
                  <a:pt x="551622" y="0"/>
                </a:moveTo>
                <a:cubicBezTo>
                  <a:pt x="856274" y="0"/>
                  <a:pt x="1103244" y="246970"/>
                  <a:pt x="1103244" y="551622"/>
                </a:cubicBezTo>
                <a:cubicBezTo>
                  <a:pt x="1103244" y="856274"/>
                  <a:pt x="856274" y="1103244"/>
                  <a:pt x="551622" y="1103244"/>
                </a:cubicBezTo>
                <a:cubicBezTo>
                  <a:pt x="246970" y="1103244"/>
                  <a:pt x="0" y="856274"/>
                  <a:pt x="0" y="551622"/>
                </a:cubicBezTo>
                <a:cubicBezTo>
                  <a:pt x="0" y="246970"/>
                  <a:pt x="246970" y="0"/>
                  <a:pt x="551622" y="0"/>
                </a:cubicBezTo>
                <a:close/>
              </a:path>
            </a:pathLst>
          </a:custGeom>
          <a:solidFill>
            <a:srgbClr val="D0FF57"/>
          </a:solidFill>
        </p:spPr>
        <p:txBody>
          <a:bodyPr wrap="square">
            <a:noAutofit/>
          </a:bodyPr>
          <a:lstStyle/>
          <a:p>
            <a:endParaRPr lang="en-AE"/>
          </a:p>
        </p:txBody>
      </p:sp>
      <p:sp>
        <p:nvSpPr>
          <p:cNvPr id="21" name="Picture Placeholder 20">
            <a:extLst>
              <a:ext uri="{FF2B5EF4-FFF2-40B4-BE49-F238E27FC236}">
                <a16:creationId xmlns:a16="http://schemas.microsoft.com/office/drawing/2014/main" id="{2996F79B-91C0-7A21-E1E4-ABE2307EDE7C}"/>
              </a:ext>
            </a:extLst>
          </p:cNvPr>
          <p:cNvSpPr>
            <a:spLocks noGrp="1"/>
          </p:cNvSpPr>
          <p:nvPr>
            <p:ph type="pic" sz="quarter" idx="22"/>
          </p:nvPr>
        </p:nvSpPr>
        <p:spPr>
          <a:xfrm>
            <a:off x="9912626" y="4363138"/>
            <a:ext cx="1103244" cy="1103244"/>
          </a:xfrm>
          <a:custGeom>
            <a:avLst/>
            <a:gdLst>
              <a:gd name="connsiteX0" fmla="*/ 551622 w 1103244"/>
              <a:gd name="connsiteY0" fmla="*/ 0 h 1103244"/>
              <a:gd name="connsiteX1" fmla="*/ 1103244 w 1103244"/>
              <a:gd name="connsiteY1" fmla="*/ 551622 h 1103244"/>
              <a:gd name="connsiteX2" fmla="*/ 551622 w 1103244"/>
              <a:gd name="connsiteY2" fmla="*/ 1103244 h 1103244"/>
              <a:gd name="connsiteX3" fmla="*/ 0 w 1103244"/>
              <a:gd name="connsiteY3" fmla="*/ 551622 h 1103244"/>
              <a:gd name="connsiteX4" fmla="*/ 551622 w 1103244"/>
              <a:gd name="connsiteY4" fmla="*/ 0 h 1103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3244" h="1103244">
                <a:moveTo>
                  <a:pt x="551622" y="0"/>
                </a:moveTo>
                <a:cubicBezTo>
                  <a:pt x="856274" y="0"/>
                  <a:pt x="1103244" y="246970"/>
                  <a:pt x="1103244" y="551622"/>
                </a:cubicBezTo>
                <a:cubicBezTo>
                  <a:pt x="1103244" y="856274"/>
                  <a:pt x="856274" y="1103244"/>
                  <a:pt x="551622" y="1103244"/>
                </a:cubicBezTo>
                <a:cubicBezTo>
                  <a:pt x="246970" y="1103244"/>
                  <a:pt x="0" y="856274"/>
                  <a:pt x="0" y="551622"/>
                </a:cubicBezTo>
                <a:cubicBezTo>
                  <a:pt x="0" y="246970"/>
                  <a:pt x="246970" y="0"/>
                  <a:pt x="551622" y="0"/>
                </a:cubicBezTo>
                <a:close/>
              </a:path>
            </a:pathLst>
          </a:custGeom>
          <a:solidFill>
            <a:srgbClr val="D0FF57"/>
          </a:solidFill>
        </p:spPr>
        <p:txBody>
          <a:bodyPr wrap="square">
            <a:noAutofit/>
          </a:bodyPr>
          <a:lstStyle/>
          <a:p>
            <a:endParaRPr lang="en-AE"/>
          </a:p>
        </p:txBody>
      </p:sp>
    </p:spTree>
    <p:extLst>
      <p:ext uri="{BB962C8B-B14F-4D97-AF65-F5344CB8AC3E}">
        <p14:creationId xmlns:p14="http://schemas.microsoft.com/office/powerpoint/2010/main" val="3326716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0558C95-59AB-8EF1-7FCA-3158F6D0DDB6}"/>
              </a:ext>
            </a:extLst>
          </p:cNvPr>
          <p:cNvSpPr>
            <a:spLocks noGrp="1"/>
          </p:cNvSpPr>
          <p:nvPr>
            <p:ph type="pic" sz="quarter" idx="10"/>
          </p:nvPr>
        </p:nvSpPr>
        <p:spPr>
          <a:xfrm>
            <a:off x="6250898" y="652072"/>
            <a:ext cx="5358984" cy="5568847"/>
          </a:xfrm>
          <a:prstGeom prst="rect">
            <a:avLst/>
          </a:prstGeom>
        </p:spPr>
        <p:txBody>
          <a:bodyPr/>
          <a:lstStyle/>
          <a:p>
            <a:endParaRPr lang="en-AE"/>
          </a:p>
        </p:txBody>
      </p:sp>
    </p:spTree>
    <p:extLst>
      <p:ext uri="{BB962C8B-B14F-4D97-AF65-F5344CB8AC3E}">
        <p14:creationId xmlns:p14="http://schemas.microsoft.com/office/powerpoint/2010/main" val="15901967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B49884E-1750-EB98-2CAD-DA3D816F32C7}"/>
              </a:ext>
            </a:extLst>
          </p:cNvPr>
          <p:cNvSpPr>
            <a:spLocks noGrp="1"/>
          </p:cNvSpPr>
          <p:nvPr>
            <p:ph type="pic" sz="quarter" idx="10"/>
          </p:nvPr>
        </p:nvSpPr>
        <p:spPr>
          <a:xfrm>
            <a:off x="6708775" y="630238"/>
            <a:ext cx="4883150" cy="2749550"/>
          </a:xfrm>
          <a:prstGeom prst="rect">
            <a:avLst/>
          </a:prstGeom>
        </p:spPr>
        <p:txBody>
          <a:bodyPr/>
          <a:lstStyle/>
          <a:p>
            <a:endParaRPr lang="en-AE"/>
          </a:p>
        </p:txBody>
      </p:sp>
      <p:sp>
        <p:nvSpPr>
          <p:cNvPr id="9" name="Picture Placeholder 8">
            <a:extLst>
              <a:ext uri="{FF2B5EF4-FFF2-40B4-BE49-F238E27FC236}">
                <a16:creationId xmlns:a16="http://schemas.microsoft.com/office/drawing/2014/main" id="{450E07B4-6286-1FCA-313F-50485E22142E}"/>
              </a:ext>
            </a:extLst>
          </p:cNvPr>
          <p:cNvSpPr>
            <a:spLocks noGrp="1"/>
          </p:cNvSpPr>
          <p:nvPr>
            <p:ph type="pic" sz="quarter" idx="11"/>
          </p:nvPr>
        </p:nvSpPr>
        <p:spPr>
          <a:xfrm>
            <a:off x="6708775" y="3619500"/>
            <a:ext cx="2317750" cy="2601913"/>
          </a:xfrm>
          <a:prstGeom prst="rect">
            <a:avLst/>
          </a:prstGeom>
        </p:spPr>
        <p:txBody>
          <a:bodyPr/>
          <a:lstStyle/>
          <a:p>
            <a:endParaRPr lang="en-AE"/>
          </a:p>
        </p:txBody>
      </p:sp>
      <p:sp>
        <p:nvSpPr>
          <p:cNvPr id="11" name="Picture Placeholder 10">
            <a:extLst>
              <a:ext uri="{FF2B5EF4-FFF2-40B4-BE49-F238E27FC236}">
                <a16:creationId xmlns:a16="http://schemas.microsoft.com/office/drawing/2014/main" id="{573E65CF-C0EE-C78C-EE44-2C5E87A9AE46}"/>
              </a:ext>
            </a:extLst>
          </p:cNvPr>
          <p:cNvSpPr>
            <a:spLocks noGrp="1"/>
          </p:cNvSpPr>
          <p:nvPr>
            <p:ph type="pic" sz="quarter" idx="12"/>
          </p:nvPr>
        </p:nvSpPr>
        <p:spPr>
          <a:xfrm>
            <a:off x="9274175" y="3619500"/>
            <a:ext cx="2317750" cy="2601913"/>
          </a:xfrm>
          <a:prstGeom prst="rect">
            <a:avLst/>
          </a:prstGeom>
        </p:spPr>
        <p:txBody>
          <a:bodyPr/>
          <a:lstStyle/>
          <a:p>
            <a:endParaRPr lang="en-AE"/>
          </a:p>
        </p:txBody>
      </p:sp>
    </p:spTree>
    <p:extLst>
      <p:ext uri="{BB962C8B-B14F-4D97-AF65-F5344CB8AC3E}">
        <p14:creationId xmlns:p14="http://schemas.microsoft.com/office/powerpoint/2010/main" val="11427369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226"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F99AC94-9CC3-4254-1C8E-790021BBDEF2}"/>
              </a:ext>
            </a:extLst>
          </p:cNvPr>
          <p:cNvSpPr>
            <a:spLocks noGrp="1"/>
          </p:cNvSpPr>
          <p:nvPr>
            <p:ph type="pic" sz="quarter" idx="10"/>
          </p:nvPr>
        </p:nvSpPr>
        <p:spPr>
          <a:xfrm>
            <a:off x="4501070" y="644525"/>
            <a:ext cx="3441700" cy="5568950"/>
          </a:xfrm>
          <a:prstGeom prst="rect">
            <a:avLst/>
          </a:prstGeom>
        </p:spPr>
        <p:txBody>
          <a:bodyPr/>
          <a:lstStyle/>
          <a:p>
            <a:endParaRPr lang="en-AE"/>
          </a:p>
        </p:txBody>
      </p:sp>
      <p:sp>
        <p:nvSpPr>
          <p:cNvPr id="8" name="Picture Placeholder 7">
            <a:extLst>
              <a:ext uri="{FF2B5EF4-FFF2-40B4-BE49-F238E27FC236}">
                <a16:creationId xmlns:a16="http://schemas.microsoft.com/office/drawing/2014/main" id="{38AF994C-4E79-7871-5A42-5B6E76A8E88B}"/>
              </a:ext>
            </a:extLst>
          </p:cNvPr>
          <p:cNvSpPr>
            <a:spLocks noGrp="1"/>
          </p:cNvSpPr>
          <p:nvPr>
            <p:ph type="pic" sz="quarter" idx="11"/>
          </p:nvPr>
        </p:nvSpPr>
        <p:spPr>
          <a:xfrm>
            <a:off x="8149145" y="644525"/>
            <a:ext cx="3443288" cy="5568950"/>
          </a:xfrm>
          <a:prstGeom prst="rect">
            <a:avLst/>
          </a:prstGeom>
        </p:spPr>
        <p:txBody>
          <a:bodyPr/>
          <a:lstStyle/>
          <a:p>
            <a:endParaRPr lang="en-AE"/>
          </a:p>
        </p:txBody>
      </p:sp>
    </p:spTree>
    <p:extLst>
      <p:ext uri="{BB962C8B-B14F-4D97-AF65-F5344CB8AC3E}">
        <p14:creationId xmlns:p14="http://schemas.microsoft.com/office/powerpoint/2010/main" val="1222058817"/>
      </p:ext>
    </p:extLst>
  </p:cSld>
  <p:clrMapOvr>
    <a:masterClrMapping/>
  </p:clrMapOvr>
  <p:extLst>
    <p:ext uri="{DCECCB84-F9BA-43D5-87BE-67443E8EF086}">
      <p15:sldGuideLst xmlns:p15="http://schemas.microsoft.com/office/powerpoint/2012/main">
        <p15:guide id="1" orient="horz" pos="2160">
          <p15:clr>
            <a:srgbClr val="FBAE40"/>
          </p15:clr>
        </p15:guide>
        <p15:guide id="2" pos="731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94DAC84-1F9E-2BE0-7C1F-93442A81EC3D}"/>
              </a:ext>
            </a:extLst>
          </p:cNvPr>
          <p:cNvSpPr>
            <a:spLocks noGrp="1"/>
          </p:cNvSpPr>
          <p:nvPr>
            <p:ph type="pic" sz="quarter" idx="10"/>
          </p:nvPr>
        </p:nvSpPr>
        <p:spPr>
          <a:xfrm>
            <a:off x="6460424" y="0"/>
            <a:ext cx="5731576" cy="6858000"/>
          </a:xfrm>
          <a:prstGeom prst="rect">
            <a:avLst/>
          </a:prstGeom>
        </p:spPr>
        <p:txBody>
          <a:bodyPr/>
          <a:lstStyle/>
          <a:p>
            <a:endParaRPr lang="en-AE"/>
          </a:p>
        </p:txBody>
      </p:sp>
    </p:spTree>
    <p:extLst>
      <p:ext uri="{BB962C8B-B14F-4D97-AF65-F5344CB8AC3E}">
        <p14:creationId xmlns:p14="http://schemas.microsoft.com/office/powerpoint/2010/main" val="3176145372"/>
      </p:ext>
    </p:extLst>
  </p:cSld>
  <p:clrMapOvr>
    <a:masterClrMapping/>
  </p:clrMapOvr>
  <p:extLst>
    <p:ext uri="{DCECCB84-F9BA-43D5-87BE-67443E8EF086}">
      <p15:sldGuideLst xmlns:p15="http://schemas.microsoft.com/office/powerpoint/2012/main">
        <p15:guide id="1" orient="horz" pos="2160">
          <p15:clr>
            <a:srgbClr val="FBAE40"/>
          </p15:clr>
        </p15:guide>
        <p15:guide id="2" pos="731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B83C26-2810-1C79-8A92-E5C1F4FADA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AE"/>
          </a:p>
        </p:txBody>
      </p:sp>
      <p:sp>
        <p:nvSpPr>
          <p:cNvPr id="4" name="Date Placeholder 3">
            <a:extLst>
              <a:ext uri="{FF2B5EF4-FFF2-40B4-BE49-F238E27FC236}">
                <a16:creationId xmlns:a16="http://schemas.microsoft.com/office/drawing/2014/main" id="{1B16CC98-91B9-F954-5917-2CE191AF2A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F26E311-A1B5-5148-82B3-196542E3379A}" type="datetimeFigureOut">
              <a:rPr lang="en-AE" smtClean="0"/>
              <a:t>29/10/2026</a:t>
            </a:fld>
            <a:endParaRPr lang="en-AE"/>
          </a:p>
        </p:txBody>
      </p:sp>
      <p:sp>
        <p:nvSpPr>
          <p:cNvPr id="5" name="Footer Placeholder 4">
            <a:extLst>
              <a:ext uri="{FF2B5EF4-FFF2-40B4-BE49-F238E27FC236}">
                <a16:creationId xmlns:a16="http://schemas.microsoft.com/office/drawing/2014/main" id="{C5F6E580-8010-ED7D-CEA1-C24B8FB64C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E"/>
          </a:p>
        </p:txBody>
      </p:sp>
      <p:sp>
        <p:nvSpPr>
          <p:cNvPr id="6" name="Slide Number Placeholder 5">
            <a:extLst>
              <a:ext uri="{FF2B5EF4-FFF2-40B4-BE49-F238E27FC236}">
                <a16:creationId xmlns:a16="http://schemas.microsoft.com/office/drawing/2014/main" id="{E6EFF8D3-87AB-763F-4866-4AF731E60C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6C2372E-0193-EA4B-A51C-BF8C4BA9B9C6}" type="slidenum">
              <a:rPr lang="en-AE" smtClean="0"/>
              <a:t>‹#›</a:t>
            </a:fld>
            <a:endParaRPr lang="en-AE"/>
          </a:p>
        </p:txBody>
      </p:sp>
    </p:spTree>
    <p:extLst>
      <p:ext uri="{BB962C8B-B14F-4D97-AF65-F5344CB8AC3E}">
        <p14:creationId xmlns:p14="http://schemas.microsoft.com/office/powerpoint/2010/main" val="394142447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85" r:id="rId5"/>
    <p:sldLayoutId id="2147483678" r:id="rId6"/>
    <p:sldLayoutId id="2147483679" r:id="rId7"/>
    <p:sldLayoutId id="2147483680" r:id="rId8"/>
    <p:sldLayoutId id="2147483681" r:id="rId9"/>
    <p:sldLayoutId id="2147483682" r:id="rId10"/>
    <p:sldLayoutId id="2147483683" r:id="rId11"/>
    <p:sldLayoutId id="2147483684" r:id="rId12"/>
    <p:sldLayoutId id="2147483666" r:id="rId13"/>
    <p:sldLayoutId id="214748367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black background with green letters&#10;&#10;AI-generated content may be incorrect.">
            <a:extLst>
              <a:ext uri="{FF2B5EF4-FFF2-40B4-BE49-F238E27FC236}">
                <a16:creationId xmlns:a16="http://schemas.microsoft.com/office/drawing/2014/main" id="{491EEBBB-35DF-3D10-E927-F74AFD71FC8D}"/>
              </a:ext>
            </a:extLst>
          </p:cNvPr>
          <p:cNvPicPr>
            <a:picLocks noChangeAspect="1"/>
          </p:cNvPicPr>
          <p:nvPr userDrawn="1"/>
        </p:nvPicPr>
        <p:blipFill>
          <a:blip r:embed="rId13"/>
          <a:stretch>
            <a:fillRect/>
          </a:stretch>
        </p:blipFill>
        <p:spPr>
          <a:xfrm>
            <a:off x="421212" y="449706"/>
            <a:ext cx="2988200" cy="771034"/>
          </a:xfrm>
          <a:prstGeom prst="rect">
            <a:avLst/>
          </a:prstGeom>
        </p:spPr>
      </p:pic>
      <p:sp>
        <p:nvSpPr>
          <p:cNvPr id="8" name="TextBox 7">
            <a:extLst>
              <a:ext uri="{FF2B5EF4-FFF2-40B4-BE49-F238E27FC236}">
                <a16:creationId xmlns:a16="http://schemas.microsoft.com/office/drawing/2014/main" id="{D4B47949-52B6-4E6C-09CC-8B669C7CEB91}"/>
              </a:ext>
            </a:extLst>
          </p:cNvPr>
          <p:cNvSpPr txBox="1"/>
          <p:nvPr userDrawn="1"/>
        </p:nvSpPr>
        <p:spPr>
          <a:xfrm>
            <a:off x="974361" y="3269431"/>
            <a:ext cx="3627619" cy="2764110"/>
          </a:xfrm>
          <a:prstGeom prst="rect">
            <a:avLst/>
          </a:prstGeom>
          <a:noFill/>
        </p:spPr>
        <p:txBody>
          <a:bodyPr wrap="square" lIns="0" tIns="0" rIns="0" bIns="0" rtlCol="0">
            <a:noAutofit/>
          </a:bodyPr>
          <a:lstStyle/>
          <a:p>
            <a:r>
              <a:rPr lang="id-ID" sz="1100" dirty="0">
                <a:solidFill>
                  <a:srgbClr val="143524"/>
                </a:solidFill>
                <a:latin typeface="Aptos Light" panose="020B0004020202020204" pitchFamily="34" charset="0"/>
              </a:rPr>
              <a:t>Dus eos mod que sitessus. Ario ipis dule platusti officiet sequo beaquam parcitionet facifit vero ionsequa restorempos doluptatur aruptur digital apisque ecum Ut utelini volum voloure.Ario ipis dule platusti officiet sequo beaquam parcitionet facifit vero de la cidate</a:t>
            </a:r>
          </a:p>
          <a:p>
            <a:endParaRPr lang="id-ID" sz="1100" dirty="0">
              <a:solidFill>
                <a:srgbClr val="143524"/>
              </a:solidFill>
              <a:latin typeface="Aptos Light" panose="020B0004020202020204" pitchFamily="34" charset="0"/>
            </a:endParaRPr>
          </a:p>
          <a:p>
            <a:r>
              <a:rPr lang="id-ID" sz="1100" dirty="0">
                <a:solidFill>
                  <a:srgbClr val="143524"/>
                </a:solidFill>
                <a:latin typeface="Aptos Light" panose="020B0004020202020204" pitchFamily="34" charset="0"/>
              </a:rPr>
              <a:t>Dus eos mod que sitessus. Ario ipis dule platusti officiet sequo beaquam parcitionet facifit vero ionsequa restorempos doluptatur aruptur digital apisque ecum Ut utelini volum voloure.Ario ipis dule platusti officiet sequo beaquam parcitionet facifit vero de la cidate</a:t>
            </a:r>
          </a:p>
          <a:p>
            <a:endParaRPr lang="id-ID" sz="1100" dirty="0">
              <a:solidFill>
                <a:srgbClr val="143524"/>
              </a:solidFill>
              <a:latin typeface="Aptos Light" panose="020B0004020202020204" pitchFamily="34" charset="0"/>
            </a:endParaRPr>
          </a:p>
          <a:p>
            <a:endParaRPr lang="en-AU" sz="1100" dirty="0">
              <a:solidFill>
                <a:srgbClr val="143524"/>
              </a:solidFill>
              <a:latin typeface="Aptos Light" panose="020B0004020202020204" pitchFamily="34" charset="0"/>
            </a:endParaRPr>
          </a:p>
        </p:txBody>
      </p:sp>
      <p:sp>
        <p:nvSpPr>
          <p:cNvPr id="9" name="TextBox 8">
            <a:extLst>
              <a:ext uri="{FF2B5EF4-FFF2-40B4-BE49-F238E27FC236}">
                <a16:creationId xmlns:a16="http://schemas.microsoft.com/office/drawing/2014/main" id="{D3DE3321-20A4-61E8-9F3A-879191404A56}"/>
              </a:ext>
            </a:extLst>
          </p:cNvPr>
          <p:cNvSpPr txBox="1"/>
          <p:nvPr userDrawn="1"/>
        </p:nvSpPr>
        <p:spPr>
          <a:xfrm>
            <a:off x="586777" y="2449221"/>
            <a:ext cx="6424192" cy="557589"/>
          </a:xfrm>
          <a:prstGeom prst="rect">
            <a:avLst/>
          </a:prstGeom>
          <a:noFill/>
        </p:spPr>
        <p:txBody>
          <a:bodyPr wrap="square" lIns="0" tIns="0" rIns="0" bIns="0" rtlCol="0">
            <a:spAutoFit/>
          </a:bodyPr>
          <a:lstStyle/>
          <a:p>
            <a:pPr algn="l">
              <a:lnSpc>
                <a:spcPct val="90000"/>
              </a:lnSpc>
            </a:pPr>
            <a:r>
              <a:rPr lang="en-GB" sz="4000" b="1" u="none" strike="noStrike" spc="-100" dirty="0">
                <a:solidFill>
                  <a:srgbClr val="143524"/>
                </a:solidFill>
                <a:effectLst/>
                <a:latin typeface="Aptos SemiBold" panose="020B0004020202020204" pitchFamily="34" charset="0"/>
              </a:rPr>
              <a:t>The digital health space</a:t>
            </a:r>
          </a:p>
        </p:txBody>
      </p:sp>
    </p:spTree>
    <p:extLst>
      <p:ext uri="{BB962C8B-B14F-4D97-AF65-F5344CB8AC3E}">
        <p14:creationId xmlns:p14="http://schemas.microsoft.com/office/powerpoint/2010/main" val="798781653"/>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376910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710" r:id="rId12"/>
    <p:sldLayoutId id="2147483711" r:id="rId13"/>
    <p:sldLayoutId id="2147483712" r:id="rId14"/>
    <p:sldLayoutId id="214748371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Layout" Target="../slideLayouts/slideLayout40.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1.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4.svg"/><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4.svg"/><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8.svg"/><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xml"/><Relationship Id="rId1" Type="http://schemas.openxmlformats.org/officeDocument/2006/relationships/slideLayout" Target="../slideLayouts/slideLayout38.xml"/><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Layout" Target="../slideLayouts/slideLayout5.xml"/><Relationship Id="rId6" Type="http://schemas.openxmlformats.org/officeDocument/2006/relationships/image" Target="../media/image8.svg"/><Relationship Id="rId5" Type="http://schemas.openxmlformats.org/officeDocument/2006/relationships/image" Target="../media/image20.svg"/><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9.svg"/><Relationship Id="rId1" Type="http://schemas.openxmlformats.org/officeDocument/2006/relationships/slideLayout" Target="../slideLayouts/slideLayout5.xml"/><Relationship Id="rId4" Type="http://schemas.openxmlformats.org/officeDocument/2006/relationships/image" Target="../media/image16.svg"/></Relationships>
</file>

<file path=ppt/slides/_rels/slide1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2.svg"/><Relationship Id="rId1" Type="http://schemas.openxmlformats.org/officeDocument/2006/relationships/slideLayout" Target="../slideLayouts/slideLayout5.xml"/><Relationship Id="rId4" Type="http://schemas.openxmlformats.org/officeDocument/2006/relationships/image" Target="../media/image16.svg"/></Relationships>
</file>

<file path=ppt/slides/_rels/slide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8.svg"/><Relationship Id="rId4" Type="http://schemas.openxmlformats.org/officeDocument/2006/relationships/image" Target="../media/image23.svg"/></Relationships>
</file>

<file path=ppt/slides/_rels/slide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8.svg"/><Relationship Id="rId4" Type="http://schemas.openxmlformats.org/officeDocument/2006/relationships/image" Target="../media/image23.svg"/></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xml"/><Relationship Id="rId5" Type="http://schemas.openxmlformats.org/officeDocument/2006/relationships/image" Target="../media/image16.svg"/><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chart" Target="../charts/chart4.xml"/><Relationship Id="rId1" Type="http://schemas.openxmlformats.org/officeDocument/2006/relationships/slideLayout" Target="../slideLayouts/slideLayout13.xml"/><Relationship Id="rId4" Type="http://schemas.openxmlformats.org/officeDocument/2006/relationships/image" Target="../media/image16.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6.svg"/></Relationships>
</file>

<file path=ppt/slides/_rels/slide2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5.svg"/><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26.svg"/><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26" Type="http://schemas.openxmlformats.org/officeDocument/2006/relationships/image" Target="../media/image51.svg"/><Relationship Id="rId21" Type="http://schemas.openxmlformats.org/officeDocument/2006/relationships/image" Target="../media/image46.svg"/><Relationship Id="rId42" Type="http://schemas.openxmlformats.org/officeDocument/2006/relationships/image" Target="../media/image67.svg"/><Relationship Id="rId47" Type="http://schemas.openxmlformats.org/officeDocument/2006/relationships/image" Target="../media/image72.svg"/><Relationship Id="rId63" Type="http://schemas.openxmlformats.org/officeDocument/2006/relationships/image" Target="../media/image88.svg"/><Relationship Id="rId68" Type="http://schemas.openxmlformats.org/officeDocument/2006/relationships/image" Target="../media/image93.svg"/><Relationship Id="rId84" Type="http://schemas.openxmlformats.org/officeDocument/2006/relationships/image" Target="../media/image109.svg"/><Relationship Id="rId89" Type="http://schemas.openxmlformats.org/officeDocument/2006/relationships/image" Target="../media/image114.svg"/><Relationship Id="rId16" Type="http://schemas.openxmlformats.org/officeDocument/2006/relationships/image" Target="../media/image41.svg"/><Relationship Id="rId11" Type="http://schemas.openxmlformats.org/officeDocument/2006/relationships/image" Target="../media/image36.svg"/><Relationship Id="rId32" Type="http://schemas.openxmlformats.org/officeDocument/2006/relationships/image" Target="../media/image57.svg"/><Relationship Id="rId37" Type="http://schemas.openxmlformats.org/officeDocument/2006/relationships/image" Target="../media/image62.svg"/><Relationship Id="rId53" Type="http://schemas.openxmlformats.org/officeDocument/2006/relationships/image" Target="../media/image78.svg"/><Relationship Id="rId58" Type="http://schemas.openxmlformats.org/officeDocument/2006/relationships/image" Target="../media/image83.svg"/><Relationship Id="rId74" Type="http://schemas.openxmlformats.org/officeDocument/2006/relationships/image" Target="../media/image99.svg"/><Relationship Id="rId79" Type="http://schemas.openxmlformats.org/officeDocument/2006/relationships/image" Target="../media/image104.svg"/><Relationship Id="rId5" Type="http://schemas.openxmlformats.org/officeDocument/2006/relationships/image" Target="../media/image30.svg"/><Relationship Id="rId90" Type="http://schemas.openxmlformats.org/officeDocument/2006/relationships/image" Target="../media/image14.svg"/><Relationship Id="rId22" Type="http://schemas.openxmlformats.org/officeDocument/2006/relationships/image" Target="../media/image47.svg"/><Relationship Id="rId27" Type="http://schemas.openxmlformats.org/officeDocument/2006/relationships/image" Target="../media/image52.svg"/><Relationship Id="rId43" Type="http://schemas.openxmlformats.org/officeDocument/2006/relationships/image" Target="../media/image68.svg"/><Relationship Id="rId48" Type="http://schemas.openxmlformats.org/officeDocument/2006/relationships/image" Target="../media/image73.svg"/><Relationship Id="rId64" Type="http://schemas.openxmlformats.org/officeDocument/2006/relationships/image" Target="../media/image89.svg"/><Relationship Id="rId69" Type="http://schemas.openxmlformats.org/officeDocument/2006/relationships/image" Target="../media/image94.svg"/><Relationship Id="rId8" Type="http://schemas.openxmlformats.org/officeDocument/2006/relationships/image" Target="../media/image33.svg"/><Relationship Id="rId51" Type="http://schemas.openxmlformats.org/officeDocument/2006/relationships/image" Target="../media/image76.svg"/><Relationship Id="rId72" Type="http://schemas.openxmlformats.org/officeDocument/2006/relationships/image" Target="../media/image97.svg"/><Relationship Id="rId80" Type="http://schemas.openxmlformats.org/officeDocument/2006/relationships/image" Target="../media/image105.svg"/><Relationship Id="rId85" Type="http://schemas.openxmlformats.org/officeDocument/2006/relationships/image" Target="../media/image110.svg"/><Relationship Id="rId93" Type="http://schemas.openxmlformats.org/officeDocument/2006/relationships/image" Target="../media/image116.svg"/><Relationship Id="rId3" Type="http://schemas.openxmlformats.org/officeDocument/2006/relationships/image" Target="../media/image28.svg"/><Relationship Id="rId12" Type="http://schemas.openxmlformats.org/officeDocument/2006/relationships/image" Target="../media/image37.svg"/><Relationship Id="rId17" Type="http://schemas.openxmlformats.org/officeDocument/2006/relationships/image" Target="../media/image42.svg"/><Relationship Id="rId25" Type="http://schemas.openxmlformats.org/officeDocument/2006/relationships/image" Target="../media/image50.svg"/><Relationship Id="rId33" Type="http://schemas.openxmlformats.org/officeDocument/2006/relationships/image" Target="../media/image58.svg"/><Relationship Id="rId38" Type="http://schemas.openxmlformats.org/officeDocument/2006/relationships/image" Target="../media/image63.svg"/><Relationship Id="rId46" Type="http://schemas.openxmlformats.org/officeDocument/2006/relationships/image" Target="../media/image71.svg"/><Relationship Id="rId59" Type="http://schemas.openxmlformats.org/officeDocument/2006/relationships/image" Target="../media/image84.svg"/><Relationship Id="rId67" Type="http://schemas.openxmlformats.org/officeDocument/2006/relationships/image" Target="../media/image92.svg"/><Relationship Id="rId20" Type="http://schemas.openxmlformats.org/officeDocument/2006/relationships/image" Target="../media/image45.svg"/><Relationship Id="rId41" Type="http://schemas.openxmlformats.org/officeDocument/2006/relationships/image" Target="../media/image66.svg"/><Relationship Id="rId54" Type="http://schemas.openxmlformats.org/officeDocument/2006/relationships/image" Target="../media/image79.svg"/><Relationship Id="rId62" Type="http://schemas.openxmlformats.org/officeDocument/2006/relationships/image" Target="../media/image87.svg"/><Relationship Id="rId70" Type="http://schemas.openxmlformats.org/officeDocument/2006/relationships/image" Target="../media/image95.svg"/><Relationship Id="rId75" Type="http://schemas.openxmlformats.org/officeDocument/2006/relationships/image" Target="../media/image100.svg"/><Relationship Id="rId83" Type="http://schemas.openxmlformats.org/officeDocument/2006/relationships/image" Target="../media/image108.svg"/><Relationship Id="rId88" Type="http://schemas.openxmlformats.org/officeDocument/2006/relationships/image" Target="../media/image113.svg"/><Relationship Id="rId91" Type="http://schemas.openxmlformats.org/officeDocument/2006/relationships/image" Target="../media/image115.svg"/><Relationship Id="rId1" Type="http://schemas.openxmlformats.org/officeDocument/2006/relationships/slideLayout" Target="../slideLayouts/slideLayout36.xml"/><Relationship Id="rId6" Type="http://schemas.openxmlformats.org/officeDocument/2006/relationships/image" Target="../media/image31.svg"/><Relationship Id="rId15" Type="http://schemas.openxmlformats.org/officeDocument/2006/relationships/image" Target="../media/image40.svg"/><Relationship Id="rId23" Type="http://schemas.openxmlformats.org/officeDocument/2006/relationships/image" Target="../media/image48.svg"/><Relationship Id="rId28" Type="http://schemas.openxmlformats.org/officeDocument/2006/relationships/image" Target="../media/image53.svg"/><Relationship Id="rId36" Type="http://schemas.openxmlformats.org/officeDocument/2006/relationships/image" Target="../media/image61.svg"/><Relationship Id="rId49" Type="http://schemas.openxmlformats.org/officeDocument/2006/relationships/image" Target="../media/image74.svg"/><Relationship Id="rId57" Type="http://schemas.openxmlformats.org/officeDocument/2006/relationships/image" Target="../media/image82.svg"/><Relationship Id="rId10" Type="http://schemas.openxmlformats.org/officeDocument/2006/relationships/image" Target="../media/image35.svg"/><Relationship Id="rId31" Type="http://schemas.openxmlformats.org/officeDocument/2006/relationships/image" Target="../media/image56.svg"/><Relationship Id="rId44" Type="http://schemas.openxmlformats.org/officeDocument/2006/relationships/image" Target="../media/image69.svg"/><Relationship Id="rId52" Type="http://schemas.openxmlformats.org/officeDocument/2006/relationships/image" Target="../media/image77.svg"/><Relationship Id="rId60" Type="http://schemas.openxmlformats.org/officeDocument/2006/relationships/image" Target="../media/image85.svg"/><Relationship Id="rId65" Type="http://schemas.openxmlformats.org/officeDocument/2006/relationships/image" Target="../media/image90.svg"/><Relationship Id="rId73" Type="http://schemas.openxmlformats.org/officeDocument/2006/relationships/image" Target="../media/image98.svg"/><Relationship Id="rId78" Type="http://schemas.openxmlformats.org/officeDocument/2006/relationships/image" Target="../media/image103.svg"/><Relationship Id="rId81" Type="http://schemas.openxmlformats.org/officeDocument/2006/relationships/image" Target="../media/image106.svg"/><Relationship Id="rId86" Type="http://schemas.openxmlformats.org/officeDocument/2006/relationships/image" Target="../media/image111.svg"/><Relationship Id="rId4" Type="http://schemas.openxmlformats.org/officeDocument/2006/relationships/image" Target="../media/image29.svg"/><Relationship Id="rId9" Type="http://schemas.openxmlformats.org/officeDocument/2006/relationships/image" Target="../media/image34.svg"/><Relationship Id="rId13" Type="http://schemas.openxmlformats.org/officeDocument/2006/relationships/image" Target="../media/image38.svg"/><Relationship Id="rId18" Type="http://schemas.openxmlformats.org/officeDocument/2006/relationships/image" Target="../media/image43.svg"/><Relationship Id="rId39" Type="http://schemas.openxmlformats.org/officeDocument/2006/relationships/image" Target="../media/image64.svg"/><Relationship Id="rId34" Type="http://schemas.openxmlformats.org/officeDocument/2006/relationships/image" Target="../media/image59.svg"/><Relationship Id="rId50" Type="http://schemas.openxmlformats.org/officeDocument/2006/relationships/image" Target="../media/image75.svg"/><Relationship Id="rId55" Type="http://schemas.openxmlformats.org/officeDocument/2006/relationships/image" Target="../media/image80.svg"/><Relationship Id="rId76" Type="http://schemas.openxmlformats.org/officeDocument/2006/relationships/image" Target="../media/image101.svg"/><Relationship Id="rId7" Type="http://schemas.openxmlformats.org/officeDocument/2006/relationships/image" Target="../media/image32.svg"/><Relationship Id="rId71" Type="http://schemas.openxmlformats.org/officeDocument/2006/relationships/image" Target="../media/image96.svg"/><Relationship Id="rId92" Type="http://schemas.openxmlformats.org/officeDocument/2006/relationships/image" Target="../media/image16.svg"/><Relationship Id="rId2" Type="http://schemas.openxmlformats.org/officeDocument/2006/relationships/image" Target="../media/image27.svg"/><Relationship Id="rId29" Type="http://schemas.openxmlformats.org/officeDocument/2006/relationships/image" Target="../media/image54.svg"/><Relationship Id="rId24" Type="http://schemas.openxmlformats.org/officeDocument/2006/relationships/image" Target="../media/image49.svg"/><Relationship Id="rId40" Type="http://schemas.openxmlformats.org/officeDocument/2006/relationships/image" Target="../media/image65.svg"/><Relationship Id="rId45" Type="http://schemas.openxmlformats.org/officeDocument/2006/relationships/image" Target="../media/image70.svg"/><Relationship Id="rId66" Type="http://schemas.openxmlformats.org/officeDocument/2006/relationships/image" Target="../media/image91.svg"/><Relationship Id="rId87" Type="http://schemas.openxmlformats.org/officeDocument/2006/relationships/image" Target="../media/image112.svg"/><Relationship Id="rId61" Type="http://schemas.openxmlformats.org/officeDocument/2006/relationships/image" Target="../media/image86.svg"/><Relationship Id="rId82" Type="http://schemas.openxmlformats.org/officeDocument/2006/relationships/image" Target="../media/image107.svg"/><Relationship Id="rId19" Type="http://schemas.openxmlformats.org/officeDocument/2006/relationships/image" Target="../media/image44.svg"/><Relationship Id="rId14" Type="http://schemas.openxmlformats.org/officeDocument/2006/relationships/image" Target="../media/image39.svg"/><Relationship Id="rId30" Type="http://schemas.openxmlformats.org/officeDocument/2006/relationships/image" Target="../media/image55.svg"/><Relationship Id="rId35" Type="http://schemas.openxmlformats.org/officeDocument/2006/relationships/image" Target="../media/image60.svg"/><Relationship Id="rId56" Type="http://schemas.openxmlformats.org/officeDocument/2006/relationships/image" Target="../media/image81.svg"/><Relationship Id="rId77" Type="http://schemas.openxmlformats.org/officeDocument/2006/relationships/image" Target="../media/image10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A3079-42E6-0163-9C08-34F30304711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6A40A81-3116-59F9-1817-21E64EBEA734}"/>
              </a:ext>
            </a:extLst>
          </p:cNvPr>
          <p:cNvPicPr>
            <a:picLocks noChangeAspect="1"/>
          </p:cNvPicPr>
          <p:nvPr/>
        </p:nvPicPr>
        <p:blipFill>
          <a:blip r:embed="rId2"/>
          <a:srcRect t="14505" r="27173" b="6716"/>
          <a:stretch>
            <a:fillRect/>
          </a:stretch>
        </p:blipFill>
        <p:spPr>
          <a:xfrm>
            <a:off x="2682253" y="0"/>
            <a:ext cx="9509748" cy="6858000"/>
          </a:xfrm>
          <a:prstGeom prst="rect">
            <a:avLst/>
          </a:prstGeom>
        </p:spPr>
      </p:pic>
      <p:pic>
        <p:nvPicPr>
          <p:cNvPr id="15" name="Graphic 14">
            <a:extLst>
              <a:ext uri="{FF2B5EF4-FFF2-40B4-BE49-F238E27FC236}">
                <a16:creationId xmlns:a16="http://schemas.microsoft.com/office/drawing/2014/main" id="{137039ED-45CE-1613-5B3F-FBFCED5459E7}"/>
              </a:ext>
            </a:extLst>
          </p:cNvPr>
          <p:cNvPicPr>
            <a:picLocks noChangeAspect="1"/>
          </p:cNvPicPr>
          <p:nvPr/>
        </p:nvPicPr>
        <p:blipFill>
          <a:blip>
            <a:extLst>
              <a:ext uri="{96DAC541-7B7A-43D3-8B79-37D633B846F1}">
                <asvg:svgBlip xmlns:asvg="http://schemas.microsoft.com/office/drawing/2016/SVG/main" r:embed="rId3"/>
              </a:ext>
            </a:extLst>
          </a:blip>
          <a:srcRect l="22025" t="3839" b="6577"/>
          <a:stretch>
            <a:fillRect/>
          </a:stretch>
        </p:blipFill>
        <p:spPr>
          <a:xfrm>
            <a:off x="0" y="0"/>
            <a:ext cx="7062509" cy="6858000"/>
          </a:xfrm>
          <a:prstGeom prst="rect">
            <a:avLst/>
          </a:prstGeom>
        </p:spPr>
      </p:pic>
      <p:pic>
        <p:nvPicPr>
          <p:cNvPr id="14" name="Graphic 13">
            <a:extLst>
              <a:ext uri="{FF2B5EF4-FFF2-40B4-BE49-F238E27FC236}">
                <a16:creationId xmlns:a16="http://schemas.microsoft.com/office/drawing/2014/main" id="{2C79BA58-A781-4498-E266-4E15159D4B4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1265" y="359705"/>
            <a:ext cx="2279722" cy="1116599"/>
          </a:xfrm>
          <a:prstGeom prst="rect">
            <a:avLst/>
          </a:prstGeom>
        </p:spPr>
      </p:pic>
      <p:sp>
        <p:nvSpPr>
          <p:cNvPr id="17" name="TextBox 16">
            <a:extLst>
              <a:ext uri="{FF2B5EF4-FFF2-40B4-BE49-F238E27FC236}">
                <a16:creationId xmlns:a16="http://schemas.microsoft.com/office/drawing/2014/main" id="{47857D9C-72D9-26B9-89A6-B811C5DE6534}"/>
              </a:ext>
            </a:extLst>
          </p:cNvPr>
          <p:cNvSpPr txBox="1"/>
          <p:nvPr/>
        </p:nvSpPr>
        <p:spPr>
          <a:xfrm>
            <a:off x="611235" y="4286757"/>
            <a:ext cx="4822741" cy="726059"/>
          </a:xfrm>
          <a:prstGeom prst="rect">
            <a:avLst/>
          </a:prstGeom>
          <a:noFill/>
        </p:spPr>
        <p:txBody>
          <a:bodyPr wrap="square" lIns="0" tIns="0" rIns="0" bIns="0" rtlCol="0">
            <a:noAutofit/>
          </a:bodyPr>
          <a:lstStyle/>
          <a:p>
            <a:pPr>
              <a:lnSpc>
                <a:spcPct val="120000"/>
              </a:lnSpc>
            </a:pPr>
            <a:r>
              <a:rPr lang="id-ID" sz="2000" dirty="0" err="1">
                <a:solidFill>
                  <a:schemeClr val="bg1"/>
                </a:solidFill>
                <a:latin typeface="Darker Grotesque" pitchFamily="2" charset="0"/>
              </a:rPr>
              <a:t>Speaker</a:t>
            </a:r>
            <a:r>
              <a:rPr lang="id-ID" sz="2000" dirty="0">
                <a:solidFill>
                  <a:schemeClr val="bg1"/>
                </a:solidFill>
                <a:latin typeface="Darker Grotesque" pitchFamily="2" charset="0"/>
              </a:rPr>
              <a:t> </a:t>
            </a:r>
            <a:r>
              <a:rPr lang="id-ID" sz="2000" dirty="0" err="1">
                <a:solidFill>
                  <a:schemeClr val="bg1"/>
                </a:solidFill>
                <a:latin typeface="Darker Grotesque" pitchFamily="2" charset="0"/>
              </a:rPr>
              <a:t>name</a:t>
            </a:r>
            <a:endParaRPr lang="en-AU" sz="2000" dirty="0">
              <a:solidFill>
                <a:schemeClr val="bg1"/>
              </a:solidFill>
              <a:latin typeface="Darker Grotesque" pitchFamily="2" charset="0"/>
            </a:endParaRPr>
          </a:p>
        </p:txBody>
      </p:sp>
      <p:sp>
        <p:nvSpPr>
          <p:cNvPr id="19" name="TextBox 18">
            <a:extLst>
              <a:ext uri="{FF2B5EF4-FFF2-40B4-BE49-F238E27FC236}">
                <a16:creationId xmlns:a16="http://schemas.microsoft.com/office/drawing/2014/main" id="{794B3962-8916-F452-101B-742452F38AB3}"/>
              </a:ext>
            </a:extLst>
          </p:cNvPr>
          <p:cNvSpPr txBox="1"/>
          <p:nvPr/>
        </p:nvSpPr>
        <p:spPr>
          <a:xfrm>
            <a:off x="573760" y="2734290"/>
            <a:ext cx="6424192" cy="1374159"/>
          </a:xfrm>
          <a:prstGeom prst="rect">
            <a:avLst/>
          </a:prstGeom>
          <a:noFill/>
        </p:spPr>
        <p:txBody>
          <a:bodyPr wrap="square" lIns="0" tIns="0" rIns="0" bIns="0" rtlCol="0">
            <a:spAutoFit/>
          </a:bodyPr>
          <a:lstStyle/>
          <a:p>
            <a:pPr>
              <a:lnSpc>
                <a:spcPts val="5300"/>
              </a:lnSpc>
            </a:pPr>
            <a:r>
              <a:rPr lang="en-GB" sz="5500" b="1" dirty="0">
                <a:solidFill>
                  <a:schemeClr val="bg1"/>
                </a:solidFill>
                <a:latin typeface="Darker Grotesque SemiBold" pitchFamily="2" charset="0"/>
              </a:rPr>
              <a:t>Lorem ipsum </a:t>
            </a:r>
            <a:br>
              <a:rPr lang="en-GB" sz="5500" b="1" dirty="0">
                <a:solidFill>
                  <a:schemeClr val="bg1"/>
                </a:solidFill>
                <a:latin typeface="Darker Grotesque SemiBold" pitchFamily="2" charset="0"/>
              </a:rPr>
            </a:br>
            <a:r>
              <a:rPr lang="en-GB" sz="5500" b="1" dirty="0" err="1">
                <a:solidFill>
                  <a:srgbClr val="D0FF57"/>
                </a:solidFill>
                <a:latin typeface="Darker Grotesque SemiBold" pitchFamily="2" charset="0"/>
              </a:rPr>
              <a:t>dolor</a:t>
            </a:r>
            <a:r>
              <a:rPr lang="en-GB" sz="5500" b="1" dirty="0">
                <a:solidFill>
                  <a:srgbClr val="D0FF57"/>
                </a:solidFill>
                <a:latin typeface="Darker Grotesque SemiBold" pitchFamily="2" charset="0"/>
              </a:rPr>
              <a:t> sit </a:t>
            </a:r>
            <a:r>
              <a:rPr lang="en-GB" sz="5500" b="1" dirty="0" err="1">
                <a:solidFill>
                  <a:srgbClr val="D0FF57"/>
                </a:solidFill>
                <a:latin typeface="Darker Grotesque SemiBold" pitchFamily="2" charset="0"/>
              </a:rPr>
              <a:t>amet</a:t>
            </a:r>
            <a:endParaRPr lang="en-GB" sz="5500" b="1" dirty="0">
              <a:solidFill>
                <a:srgbClr val="D0FF57"/>
              </a:solidFill>
              <a:latin typeface="Darker Grotesque SemiBold" pitchFamily="2" charset="0"/>
            </a:endParaRPr>
          </a:p>
        </p:txBody>
      </p:sp>
      <p:sp>
        <p:nvSpPr>
          <p:cNvPr id="2" name="TextBox 1">
            <a:extLst>
              <a:ext uri="{FF2B5EF4-FFF2-40B4-BE49-F238E27FC236}">
                <a16:creationId xmlns:a16="http://schemas.microsoft.com/office/drawing/2014/main" id="{EF7BA537-DD6A-6C00-93EA-3A49B25EF8C3}"/>
              </a:ext>
            </a:extLst>
          </p:cNvPr>
          <p:cNvSpPr txBox="1"/>
          <p:nvPr/>
        </p:nvSpPr>
        <p:spPr>
          <a:xfrm>
            <a:off x="509743" y="1307305"/>
            <a:ext cx="5281030" cy="427746"/>
          </a:xfrm>
          <a:prstGeom prst="rect">
            <a:avLst/>
          </a:prstGeom>
          <a:noFill/>
        </p:spPr>
        <p:txBody>
          <a:bodyPr wrap="square" rtlCol="0">
            <a:spAutoFit/>
          </a:bodyPr>
          <a:lstStyle/>
          <a:p>
            <a:pPr>
              <a:lnSpc>
                <a:spcPts val="1260"/>
              </a:lnSpc>
            </a:pPr>
            <a:r>
              <a:rPr lang="en-US" sz="1300" dirty="0">
                <a:solidFill>
                  <a:schemeClr val="bg1"/>
                </a:solidFill>
                <a:latin typeface="Darker Grotesque" pitchFamily="2" charset="0"/>
              </a:rPr>
              <a:t>Dubai World Trade Centre</a:t>
            </a:r>
          </a:p>
          <a:p>
            <a:pPr>
              <a:lnSpc>
                <a:spcPts val="1260"/>
              </a:lnSpc>
            </a:pPr>
            <a:r>
              <a:rPr lang="en-US" sz="1300" dirty="0">
                <a:solidFill>
                  <a:schemeClr val="bg1"/>
                </a:solidFill>
                <a:latin typeface="Darker Grotesque" pitchFamily="2" charset="0"/>
              </a:rPr>
              <a:t>Dubai Exhibition Centre, Expo City </a:t>
            </a:r>
          </a:p>
        </p:txBody>
      </p:sp>
      <p:pic>
        <p:nvPicPr>
          <p:cNvPr id="3" name="Graphic 2">
            <a:extLst>
              <a:ext uri="{FF2B5EF4-FFF2-40B4-BE49-F238E27FC236}">
                <a16:creationId xmlns:a16="http://schemas.microsoft.com/office/drawing/2014/main" id="{B8F4BE89-8CE6-57C0-05AA-3D512EA0307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6922" y="5565997"/>
            <a:ext cx="1399450" cy="878724"/>
          </a:xfrm>
          <a:prstGeom prst="rect">
            <a:avLst/>
          </a:prstGeom>
        </p:spPr>
      </p:pic>
    </p:spTree>
    <p:extLst>
      <p:ext uri="{BB962C8B-B14F-4D97-AF65-F5344CB8AC3E}">
        <p14:creationId xmlns:p14="http://schemas.microsoft.com/office/powerpoint/2010/main" val="1480777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A3079-42E6-0163-9C08-34F30304711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617CEE8-8D0C-0670-3814-356F66E59904}"/>
              </a:ext>
            </a:extLst>
          </p:cNvPr>
          <p:cNvPicPr>
            <a:picLocks noChangeAspect="1"/>
          </p:cNvPicPr>
          <p:nvPr/>
        </p:nvPicPr>
        <p:blipFill>
          <a:blip r:embed="rId2"/>
          <a:stretch>
            <a:fillRect/>
          </a:stretch>
        </p:blipFill>
        <p:spPr>
          <a:xfrm>
            <a:off x="2016859" y="-72570"/>
            <a:ext cx="10493829" cy="6995886"/>
          </a:xfrm>
          <a:prstGeom prst="rect">
            <a:avLst/>
          </a:prstGeom>
        </p:spPr>
      </p:pic>
      <p:pic>
        <p:nvPicPr>
          <p:cNvPr id="15" name="Graphic 14">
            <a:extLst>
              <a:ext uri="{FF2B5EF4-FFF2-40B4-BE49-F238E27FC236}">
                <a16:creationId xmlns:a16="http://schemas.microsoft.com/office/drawing/2014/main" id="{137039ED-45CE-1613-5B3F-FBFCED5459E7}"/>
              </a:ext>
            </a:extLst>
          </p:cNvPr>
          <p:cNvPicPr>
            <a:picLocks noChangeAspect="1"/>
          </p:cNvPicPr>
          <p:nvPr/>
        </p:nvPicPr>
        <p:blipFill>
          <a:blip>
            <a:extLst>
              <a:ext uri="{96DAC541-7B7A-43D3-8B79-37D633B846F1}">
                <asvg:svgBlip xmlns:asvg="http://schemas.microsoft.com/office/drawing/2016/SVG/main" r:embed="rId3"/>
              </a:ext>
            </a:extLst>
          </a:blip>
          <a:srcRect l="22025" t="3839" b="6577"/>
          <a:stretch>
            <a:fillRect/>
          </a:stretch>
        </p:blipFill>
        <p:spPr>
          <a:xfrm>
            <a:off x="0" y="0"/>
            <a:ext cx="7062509" cy="6858000"/>
          </a:xfrm>
          <a:prstGeom prst="rect">
            <a:avLst/>
          </a:prstGeom>
        </p:spPr>
      </p:pic>
      <p:pic>
        <p:nvPicPr>
          <p:cNvPr id="14" name="Graphic 13">
            <a:extLst>
              <a:ext uri="{FF2B5EF4-FFF2-40B4-BE49-F238E27FC236}">
                <a16:creationId xmlns:a16="http://schemas.microsoft.com/office/drawing/2014/main" id="{2C79BA58-A781-4498-E266-4E15159D4B4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1265" y="359705"/>
            <a:ext cx="2279722" cy="1116599"/>
          </a:xfrm>
          <a:prstGeom prst="rect">
            <a:avLst/>
          </a:prstGeom>
        </p:spPr>
      </p:pic>
      <p:sp>
        <p:nvSpPr>
          <p:cNvPr id="9" name="TextBox 8">
            <a:extLst>
              <a:ext uri="{FF2B5EF4-FFF2-40B4-BE49-F238E27FC236}">
                <a16:creationId xmlns:a16="http://schemas.microsoft.com/office/drawing/2014/main" id="{9FAAEE43-A187-927C-570B-C0CD9F8ED862}"/>
              </a:ext>
            </a:extLst>
          </p:cNvPr>
          <p:cNvSpPr txBox="1"/>
          <p:nvPr/>
        </p:nvSpPr>
        <p:spPr>
          <a:xfrm>
            <a:off x="611235" y="4286757"/>
            <a:ext cx="4822741" cy="726059"/>
          </a:xfrm>
          <a:prstGeom prst="rect">
            <a:avLst/>
          </a:prstGeom>
          <a:noFill/>
        </p:spPr>
        <p:txBody>
          <a:bodyPr wrap="square" lIns="0" tIns="0" rIns="0" bIns="0" rtlCol="0">
            <a:noAutofit/>
          </a:bodyPr>
          <a:lstStyle/>
          <a:p>
            <a:pPr>
              <a:lnSpc>
                <a:spcPct val="120000"/>
              </a:lnSpc>
            </a:pPr>
            <a:r>
              <a:rPr lang="id-ID" sz="2000" dirty="0" err="1">
                <a:solidFill>
                  <a:schemeClr val="bg1"/>
                </a:solidFill>
                <a:latin typeface="Darker Grotesque" pitchFamily="2" charset="0"/>
              </a:rPr>
              <a:t>Speaker</a:t>
            </a:r>
            <a:r>
              <a:rPr lang="id-ID" sz="2000" dirty="0">
                <a:solidFill>
                  <a:schemeClr val="bg1"/>
                </a:solidFill>
                <a:latin typeface="Darker Grotesque" pitchFamily="2" charset="0"/>
              </a:rPr>
              <a:t> </a:t>
            </a:r>
            <a:r>
              <a:rPr lang="id-ID" sz="2000" dirty="0" err="1">
                <a:solidFill>
                  <a:schemeClr val="bg1"/>
                </a:solidFill>
                <a:latin typeface="Darker Grotesque" pitchFamily="2" charset="0"/>
              </a:rPr>
              <a:t>name</a:t>
            </a:r>
            <a:endParaRPr lang="en-AU" sz="2000" dirty="0">
              <a:solidFill>
                <a:schemeClr val="bg1"/>
              </a:solidFill>
              <a:latin typeface="Darker Grotesque" pitchFamily="2" charset="0"/>
            </a:endParaRPr>
          </a:p>
        </p:txBody>
      </p:sp>
      <p:sp>
        <p:nvSpPr>
          <p:cNvPr id="11" name="TextBox 10">
            <a:extLst>
              <a:ext uri="{FF2B5EF4-FFF2-40B4-BE49-F238E27FC236}">
                <a16:creationId xmlns:a16="http://schemas.microsoft.com/office/drawing/2014/main" id="{730B3773-0F8D-C01C-12CE-B44C237F595B}"/>
              </a:ext>
            </a:extLst>
          </p:cNvPr>
          <p:cNvSpPr txBox="1"/>
          <p:nvPr/>
        </p:nvSpPr>
        <p:spPr>
          <a:xfrm>
            <a:off x="573760" y="2734290"/>
            <a:ext cx="6424192" cy="1374159"/>
          </a:xfrm>
          <a:prstGeom prst="rect">
            <a:avLst/>
          </a:prstGeom>
          <a:noFill/>
        </p:spPr>
        <p:txBody>
          <a:bodyPr wrap="square" lIns="0" tIns="0" rIns="0" bIns="0" rtlCol="0">
            <a:spAutoFit/>
          </a:bodyPr>
          <a:lstStyle/>
          <a:p>
            <a:pPr>
              <a:lnSpc>
                <a:spcPts val="5300"/>
              </a:lnSpc>
            </a:pPr>
            <a:r>
              <a:rPr lang="en-GB" sz="5500" b="1" dirty="0">
                <a:solidFill>
                  <a:schemeClr val="bg1"/>
                </a:solidFill>
                <a:latin typeface="Darker Grotesque SemiBold" pitchFamily="2" charset="0"/>
              </a:rPr>
              <a:t>Lorem ipsum </a:t>
            </a:r>
            <a:br>
              <a:rPr lang="en-GB" sz="5500" b="1" dirty="0">
                <a:solidFill>
                  <a:schemeClr val="bg1"/>
                </a:solidFill>
                <a:latin typeface="Darker Grotesque SemiBold" pitchFamily="2" charset="0"/>
              </a:rPr>
            </a:br>
            <a:r>
              <a:rPr lang="en-GB" sz="5500" b="1" dirty="0" err="1">
                <a:solidFill>
                  <a:srgbClr val="D0FF57"/>
                </a:solidFill>
                <a:latin typeface="Darker Grotesque SemiBold" pitchFamily="2" charset="0"/>
              </a:rPr>
              <a:t>dolor</a:t>
            </a:r>
            <a:r>
              <a:rPr lang="en-GB" sz="5500" b="1" dirty="0">
                <a:solidFill>
                  <a:srgbClr val="D0FF57"/>
                </a:solidFill>
                <a:latin typeface="Darker Grotesque SemiBold" pitchFamily="2" charset="0"/>
              </a:rPr>
              <a:t> sit </a:t>
            </a:r>
            <a:r>
              <a:rPr lang="en-GB" sz="5500" b="1" dirty="0" err="1">
                <a:solidFill>
                  <a:srgbClr val="D0FF57"/>
                </a:solidFill>
                <a:latin typeface="Darker Grotesque SemiBold" pitchFamily="2" charset="0"/>
              </a:rPr>
              <a:t>amet</a:t>
            </a:r>
            <a:endParaRPr lang="en-GB" sz="5500" b="1" dirty="0">
              <a:solidFill>
                <a:srgbClr val="D0FF57"/>
              </a:solidFill>
              <a:latin typeface="Darker Grotesque SemiBold" pitchFamily="2" charset="0"/>
            </a:endParaRPr>
          </a:p>
        </p:txBody>
      </p:sp>
      <p:sp>
        <p:nvSpPr>
          <p:cNvPr id="2" name="TextBox 1">
            <a:extLst>
              <a:ext uri="{FF2B5EF4-FFF2-40B4-BE49-F238E27FC236}">
                <a16:creationId xmlns:a16="http://schemas.microsoft.com/office/drawing/2014/main" id="{2B627034-C744-E43D-1273-000F9256BE19}"/>
              </a:ext>
            </a:extLst>
          </p:cNvPr>
          <p:cNvSpPr txBox="1"/>
          <p:nvPr/>
        </p:nvSpPr>
        <p:spPr>
          <a:xfrm>
            <a:off x="509743" y="1307305"/>
            <a:ext cx="5281030" cy="427746"/>
          </a:xfrm>
          <a:prstGeom prst="rect">
            <a:avLst/>
          </a:prstGeom>
          <a:noFill/>
        </p:spPr>
        <p:txBody>
          <a:bodyPr wrap="square" rtlCol="0">
            <a:spAutoFit/>
          </a:bodyPr>
          <a:lstStyle/>
          <a:p>
            <a:pPr>
              <a:lnSpc>
                <a:spcPts val="1260"/>
              </a:lnSpc>
            </a:pPr>
            <a:r>
              <a:rPr lang="en-US" sz="1300" dirty="0">
                <a:solidFill>
                  <a:schemeClr val="bg1"/>
                </a:solidFill>
                <a:latin typeface="Darker Grotesque" pitchFamily="2" charset="0"/>
              </a:rPr>
              <a:t>Dubai World Trade Centre</a:t>
            </a:r>
          </a:p>
          <a:p>
            <a:pPr>
              <a:lnSpc>
                <a:spcPts val="1260"/>
              </a:lnSpc>
            </a:pPr>
            <a:r>
              <a:rPr lang="en-US" sz="1300" dirty="0">
                <a:solidFill>
                  <a:schemeClr val="bg1"/>
                </a:solidFill>
                <a:latin typeface="Darker Grotesque" pitchFamily="2" charset="0"/>
              </a:rPr>
              <a:t>Dubai Exhibition Centre, Expo City </a:t>
            </a:r>
          </a:p>
        </p:txBody>
      </p:sp>
      <p:pic>
        <p:nvPicPr>
          <p:cNvPr id="6" name="Graphic 5">
            <a:extLst>
              <a:ext uri="{FF2B5EF4-FFF2-40B4-BE49-F238E27FC236}">
                <a16:creationId xmlns:a16="http://schemas.microsoft.com/office/drawing/2014/main" id="{9F3E39D4-490E-FDD0-2F5C-06B2E9FF29C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6922" y="5565997"/>
            <a:ext cx="1399450" cy="878724"/>
          </a:xfrm>
          <a:prstGeom prst="rect">
            <a:avLst/>
          </a:prstGeom>
        </p:spPr>
      </p:pic>
    </p:spTree>
    <p:extLst>
      <p:ext uri="{BB962C8B-B14F-4D97-AF65-F5344CB8AC3E}">
        <p14:creationId xmlns:p14="http://schemas.microsoft.com/office/powerpoint/2010/main" val="1025240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A3079-42E6-0163-9C08-34F30304711D}"/>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AB497517-D4AE-78D2-2BFE-D58AE064D235}"/>
              </a:ext>
            </a:extLst>
          </p:cNvPr>
          <p:cNvPicPr>
            <a:picLocks noChangeAspect="1"/>
          </p:cNvPicPr>
          <p:nvPr/>
        </p:nvPicPr>
        <p:blipFill>
          <a:blip r:embed="rId2"/>
          <a:srcRect r="10582"/>
          <a:stretch>
            <a:fillRect/>
          </a:stretch>
        </p:blipFill>
        <p:spPr>
          <a:xfrm>
            <a:off x="2990731" y="-2145"/>
            <a:ext cx="9201270" cy="6860145"/>
          </a:xfrm>
          <a:prstGeom prst="rect">
            <a:avLst/>
          </a:prstGeom>
        </p:spPr>
      </p:pic>
      <p:pic>
        <p:nvPicPr>
          <p:cNvPr id="15" name="Graphic 14">
            <a:extLst>
              <a:ext uri="{FF2B5EF4-FFF2-40B4-BE49-F238E27FC236}">
                <a16:creationId xmlns:a16="http://schemas.microsoft.com/office/drawing/2014/main" id="{137039ED-45CE-1613-5B3F-FBFCED5459E7}"/>
              </a:ext>
            </a:extLst>
          </p:cNvPr>
          <p:cNvPicPr>
            <a:picLocks noChangeAspect="1"/>
          </p:cNvPicPr>
          <p:nvPr/>
        </p:nvPicPr>
        <p:blipFill>
          <a:blip>
            <a:extLst>
              <a:ext uri="{96DAC541-7B7A-43D3-8B79-37D633B846F1}">
                <asvg:svgBlip xmlns:asvg="http://schemas.microsoft.com/office/drawing/2016/SVG/main" r:embed="rId3"/>
              </a:ext>
            </a:extLst>
          </a:blip>
          <a:srcRect l="22025" t="3839" b="6577"/>
          <a:stretch>
            <a:fillRect/>
          </a:stretch>
        </p:blipFill>
        <p:spPr>
          <a:xfrm>
            <a:off x="0" y="0"/>
            <a:ext cx="7062509" cy="6858000"/>
          </a:xfrm>
          <a:prstGeom prst="rect">
            <a:avLst/>
          </a:prstGeom>
        </p:spPr>
      </p:pic>
      <p:sp>
        <p:nvSpPr>
          <p:cNvPr id="5" name="TextBox 4">
            <a:extLst>
              <a:ext uri="{FF2B5EF4-FFF2-40B4-BE49-F238E27FC236}">
                <a16:creationId xmlns:a16="http://schemas.microsoft.com/office/drawing/2014/main" id="{27973D9A-523E-280B-0452-9DA8E23AD99B}"/>
              </a:ext>
            </a:extLst>
          </p:cNvPr>
          <p:cNvSpPr txBox="1"/>
          <p:nvPr/>
        </p:nvSpPr>
        <p:spPr>
          <a:xfrm>
            <a:off x="509743" y="1307305"/>
            <a:ext cx="5281030" cy="427746"/>
          </a:xfrm>
          <a:prstGeom prst="rect">
            <a:avLst/>
          </a:prstGeom>
          <a:noFill/>
        </p:spPr>
        <p:txBody>
          <a:bodyPr wrap="square" rtlCol="0">
            <a:spAutoFit/>
          </a:bodyPr>
          <a:lstStyle/>
          <a:p>
            <a:pPr>
              <a:lnSpc>
                <a:spcPts val="1260"/>
              </a:lnSpc>
            </a:pPr>
            <a:r>
              <a:rPr lang="en-US" sz="1300" dirty="0">
                <a:solidFill>
                  <a:schemeClr val="bg1"/>
                </a:solidFill>
                <a:latin typeface="Darker Grotesque" pitchFamily="2" charset="0"/>
              </a:rPr>
              <a:t>Dubai World Trade Centre</a:t>
            </a:r>
          </a:p>
          <a:p>
            <a:pPr>
              <a:lnSpc>
                <a:spcPts val="1260"/>
              </a:lnSpc>
            </a:pPr>
            <a:r>
              <a:rPr lang="en-US" sz="1300" dirty="0">
                <a:solidFill>
                  <a:schemeClr val="bg1"/>
                </a:solidFill>
                <a:latin typeface="Darker Grotesque" pitchFamily="2" charset="0"/>
              </a:rPr>
              <a:t>Dubai Exhibition Centre, Expo City </a:t>
            </a:r>
          </a:p>
        </p:txBody>
      </p:sp>
      <p:pic>
        <p:nvPicPr>
          <p:cNvPr id="14" name="Graphic 13">
            <a:extLst>
              <a:ext uri="{FF2B5EF4-FFF2-40B4-BE49-F238E27FC236}">
                <a16:creationId xmlns:a16="http://schemas.microsoft.com/office/drawing/2014/main" id="{2C79BA58-A781-4498-E266-4E15159D4B4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1265" y="359705"/>
            <a:ext cx="2279722" cy="1116599"/>
          </a:xfrm>
          <a:prstGeom prst="rect">
            <a:avLst/>
          </a:prstGeom>
        </p:spPr>
      </p:pic>
      <p:sp>
        <p:nvSpPr>
          <p:cNvPr id="9" name="TextBox 8">
            <a:extLst>
              <a:ext uri="{FF2B5EF4-FFF2-40B4-BE49-F238E27FC236}">
                <a16:creationId xmlns:a16="http://schemas.microsoft.com/office/drawing/2014/main" id="{59B4EF50-56A0-8C59-EA62-749ACFB44579}"/>
              </a:ext>
            </a:extLst>
          </p:cNvPr>
          <p:cNvSpPr txBox="1"/>
          <p:nvPr/>
        </p:nvSpPr>
        <p:spPr>
          <a:xfrm>
            <a:off x="611235" y="4286757"/>
            <a:ext cx="4822741" cy="726059"/>
          </a:xfrm>
          <a:prstGeom prst="rect">
            <a:avLst/>
          </a:prstGeom>
          <a:noFill/>
        </p:spPr>
        <p:txBody>
          <a:bodyPr wrap="square" lIns="0" tIns="0" rIns="0" bIns="0" rtlCol="0">
            <a:noAutofit/>
          </a:bodyPr>
          <a:lstStyle/>
          <a:p>
            <a:pPr>
              <a:lnSpc>
                <a:spcPct val="120000"/>
              </a:lnSpc>
            </a:pPr>
            <a:r>
              <a:rPr lang="id-ID" sz="2000" dirty="0" err="1">
                <a:solidFill>
                  <a:schemeClr val="bg1"/>
                </a:solidFill>
                <a:latin typeface="Darker Grotesque" pitchFamily="2" charset="0"/>
              </a:rPr>
              <a:t>Speaker</a:t>
            </a:r>
            <a:r>
              <a:rPr lang="id-ID" sz="2000" dirty="0">
                <a:solidFill>
                  <a:schemeClr val="bg1"/>
                </a:solidFill>
                <a:latin typeface="Darker Grotesque" pitchFamily="2" charset="0"/>
              </a:rPr>
              <a:t> </a:t>
            </a:r>
            <a:r>
              <a:rPr lang="id-ID" sz="2000" dirty="0" err="1">
                <a:solidFill>
                  <a:schemeClr val="bg1"/>
                </a:solidFill>
                <a:latin typeface="Darker Grotesque" pitchFamily="2" charset="0"/>
              </a:rPr>
              <a:t>name</a:t>
            </a:r>
            <a:endParaRPr lang="en-AU" sz="2000" dirty="0">
              <a:solidFill>
                <a:schemeClr val="bg1"/>
              </a:solidFill>
              <a:latin typeface="Darker Grotesque" pitchFamily="2" charset="0"/>
            </a:endParaRPr>
          </a:p>
        </p:txBody>
      </p:sp>
      <p:sp>
        <p:nvSpPr>
          <p:cNvPr id="13" name="TextBox 12">
            <a:extLst>
              <a:ext uri="{FF2B5EF4-FFF2-40B4-BE49-F238E27FC236}">
                <a16:creationId xmlns:a16="http://schemas.microsoft.com/office/drawing/2014/main" id="{9E4E831E-20D1-0E43-1393-E4AD2BC8F655}"/>
              </a:ext>
            </a:extLst>
          </p:cNvPr>
          <p:cNvSpPr txBox="1"/>
          <p:nvPr/>
        </p:nvSpPr>
        <p:spPr>
          <a:xfrm>
            <a:off x="573760" y="2734290"/>
            <a:ext cx="6424192" cy="1374159"/>
          </a:xfrm>
          <a:prstGeom prst="rect">
            <a:avLst/>
          </a:prstGeom>
          <a:noFill/>
        </p:spPr>
        <p:txBody>
          <a:bodyPr wrap="square" lIns="0" tIns="0" rIns="0" bIns="0" rtlCol="0">
            <a:spAutoFit/>
          </a:bodyPr>
          <a:lstStyle/>
          <a:p>
            <a:pPr>
              <a:lnSpc>
                <a:spcPts val="5300"/>
              </a:lnSpc>
            </a:pPr>
            <a:r>
              <a:rPr lang="en-GB" sz="5500" b="1" dirty="0">
                <a:solidFill>
                  <a:schemeClr val="bg1"/>
                </a:solidFill>
                <a:latin typeface="Darker Grotesque SemiBold" pitchFamily="2" charset="0"/>
              </a:rPr>
              <a:t>Lorem ipsum </a:t>
            </a:r>
            <a:br>
              <a:rPr lang="en-GB" sz="5500" b="1" dirty="0">
                <a:solidFill>
                  <a:schemeClr val="bg1"/>
                </a:solidFill>
                <a:latin typeface="Darker Grotesque SemiBold" pitchFamily="2" charset="0"/>
              </a:rPr>
            </a:br>
            <a:r>
              <a:rPr lang="en-GB" sz="5500" b="1" dirty="0" err="1">
                <a:solidFill>
                  <a:srgbClr val="D0FF57"/>
                </a:solidFill>
                <a:latin typeface="Darker Grotesque SemiBold" pitchFamily="2" charset="0"/>
              </a:rPr>
              <a:t>dolor</a:t>
            </a:r>
            <a:r>
              <a:rPr lang="en-GB" sz="5500" b="1" dirty="0">
                <a:solidFill>
                  <a:srgbClr val="D0FF57"/>
                </a:solidFill>
                <a:latin typeface="Darker Grotesque SemiBold" pitchFamily="2" charset="0"/>
              </a:rPr>
              <a:t> sit </a:t>
            </a:r>
            <a:r>
              <a:rPr lang="en-GB" sz="5500" b="1" dirty="0" err="1">
                <a:solidFill>
                  <a:srgbClr val="D0FF57"/>
                </a:solidFill>
                <a:latin typeface="Darker Grotesque SemiBold" pitchFamily="2" charset="0"/>
              </a:rPr>
              <a:t>amet</a:t>
            </a:r>
            <a:endParaRPr lang="en-GB" sz="5500" b="1" dirty="0">
              <a:solidFill>
                <a:srgbClr val="D0FF57"/>
              </a:solidFill>
              <a:latin typeface="Darker Grotesque SemiBold" pitchFamily="2" charset="0"/>
            </a:endParaRPr>
          </a:p>
        </p:txBody>
      </p:sp>
      <p:pic>
        <p:nvPicPr>
          <p:cNvPr id="4" name="Graphic 3">
            <a:extLst>
              <a:ext uri="{FF2B5EF4-FFF2-40B4-BE49-F238E27FC236}">
                <a16:creationId xmlns:a16="http://schemas.microsoft.com/office/drawing/2014/main" id="{5ACACF2E-4DAB-CD82-4290-8E0A116B914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6922" y="5565997"/>
            <a:ext cx="1399450" cy="878724"/>
          </a:xfrm>
          <a:prstGeom prst="rect">
            <a:avLst/>
          </a:prstGeom>
        </p:spPr>
      </p:pic>
    </p:spTree>
    <p:extLst>
      <p:ext uri="{BB962C8B-B14F-4D97-AF65-F5344CB8AC3E}">
        <p14:creationId xmlns:p14="http://schemas.microsoft.com/office/powerpoint/2010/main" val="274256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395FD3EE-FF33-F7CD-3D87-7FB9C1549263}"/>
              </a:ext>
            </a:extLst>
          </p:cNvPr>
          <p:cNvSpPr>
            <a:spLocks noGrp="1"/>
          </p:cNvSpPr>
          <p:nvPr>
            <p:ph type="pic" sz="quarter" idx="10"/>
          </p:nvPr>
        </p:nvSpPr>
        <p:spPr>
          <a:xfrm>
            <a:off x="3358342" y="0"/>
            <a:ext cx="8833658" cy="6858000"/>
          </a:xfrm>
          <a:custGeom>
            <a:avLst/>
            <a:gdLst>
              <a:gd name="connsiteX0" fmla="*/ 0 w 8833658"/>
              <a:gd name="connsiteY0" fmla="*/ 0 h 6858000"/>
              <a:gd name="connsiteX1" fmla="*/ 8833658 w 8833658"/>
              <a:gd name="connsiteY1" fmla="*/ 0 h 6858000"/>
              <a:gd name="connsiteX2" fmla="*/ 8833658 w 8833658"/>
              <a:gd name="connsiteY2" fmla="*/ 6858000 h 6858000"/>
              <a:gd name="connsiteX3" fmla="*/ 0 w 883365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833658" h="6858000">
                <a:moveTo>
                  <a:pt x="0" y="0"/>
                </a:moveTo>
                <a:lnTo>
                  <a:pt x="8833658" y="0"/>
                </a:lnTo>
                <a:lnTo>
                  <a:pt x="8833658" y="6858000"/>
                </a:lnTo>
                <a:lnTo>
                  <a:pt x="0" y="6858000"/>
                </a:lnTo>
                <a:close/>
              </a:path>
            </a:pathLst>
          </a:custGeom>
          <a:solidFill>
            <a:schemeClr val="bg1">
              <a:lumMod val="75000"/>
            </a:schemeClr>
          </a:solidFill>
        </p:spPr>
        <p:txBody>
          <a:bodyPr wrap="square">
            <a:noAutofit/>
          </a:bodyPr>
          <a:lstStyle/>
          <a:p>
            <a:pPr marL="228600" indent="-228600" algn="l" defTabSz="914400" rtl="0" eaLnBrk="1" latinLnBrk="0" hangingPunct="1">
              <a:lnSpc>
                <a:spcPct val="90000"/>
              </a:lnSpc>
              <a:spcBef>
                <a:spcPts val="1000"/>
              </a:spcBef>
              <a:buFont typeface="Arial" panose="020B0604020202020204" pitchFamily="34" charset="0"/>
              <a:buChar char="•"/>
            </a:pPr>
            <a:endParaRPr lang="en-AE" dirty="0"/>
          </a:p>
        </p:txBody>
      </p:sp>
      <p:pic>
        <p:nvPicPr>
          <p:cNvPr id="24" name="Graphic 23">
            <a:extLst>
              <a:ext uri="{FF2B5EF4-FFF2-40B4-BE49-F238E27FC236}">
                <a16:creationId xmlns:a16="http://schemas.microsoft.com/office/drawing/2014/main" id="{98E58D92-E8AE-5043-41A3-5879C5A57021}"/>
              </a:ext>
            </a:extLst>
          </p:cNvPr>
          <p:cNvPicPr>
            <a:picLocks noChangeAspect="1"/>
          </p:cNvPicPr>
          <p:nvPr/>
        </p:nvPicPr>
        <p:blipFill>
          <a:blip>
            <a:extLst>
              <a:ext uri="{96DAC541-7B7A-43D3-8B79-37D633B846F1}">
                <asvg:svgBlip xmlns:asvg="http://schemas.microsoft.com/office/drawing/2016/SVG/main" r:embed="rId2"/>
              </a:ext>
            </a:extLst>
          </a:blip>
          <a:srcRect l="22025" t="3839" b="6577"/>
          <a:stretch>
            <a:fillRect/>
          </a:stretch>
        </p:blipFill>
        <p:spPr>
          <a:xfrm>
            <a:off x="0" y="0"/>
            <a:ext cx="7062509" cy="6858000"/>
          </a:xfrm>
          <a:prstGeom prst="rect">
            <a:avLst/>
          </a:prstGeom>
        </p:spPr>
      </p:pic>
      <p:pic>
        <p:nvPicPr>
          <p:cNvPr id="8" name="Graphic 7">
            <a:extLst>
              <a:ext uri="{FF2B5EF4-FFF2-40B4-BE49-F238E27FC236}">
                <a16:creationId xmlns:a16="http://schemas.microsoft.com/office/drawing/2014/main" id="{5F2338F9-8E08-04D7-E8D2-2E77F8BD548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1265" y="359705"/>
            <a:ext cx="2279722" cy="1116599"/>
          </a:xfrm>
          <a:prstGeom prst="rect">
            <a:avLst/>
          </a:prstGeom>
        </p:spPr>
      </p:pic>
      <p:sp>
        <p:nvSpPr>
          <p:cNvPr id="11" name="TextBox 10">
            <a:extLst>
              <a:ext uri="{FF2B5EF4-FFF2-40B4-BE49-F238E27FC236}">
                <a16:creationId xmlns:a16="http://schemas.microsoft.com/office/drawing/2014/main" id="{814E5671-48FD-AD04-687E-11BFB8AE2DB0}"/>
              </a:ext>
            </a:extLst>
          </p:cNvPr>
          <p:cNvSpPr txBox="1"/>
          <p:nvPr/>
        </p:nvSpPr>
        <p:spPr>
          <a:xfrm>
            <a:off x="611235" y="4286757"/>
            <a:ext cx="4822741" cy="726059"/>
          </a:xfrm>
          <a:prstGeom prst="rect">
            <a:avLst/>
          </a:prstGeom>
          <a:noFill/>
        </p:spPr>
        <p:txBody>
          <a:bodyPr wrap="square" lIns="0" tIns="0" rIns="0" bIns="0" rtlCol="0">
            <a:noAutofit/>
          </a:bodyPr>
          <a:lstStyle/>
          <a:p>
            <a:pPr>
              <a:lnSpc>
                <a:spcPct val="120000"/>
              </a:lnSpc>
            </a:pPr>
            <a:r>
              <a:rPr lang="id-ID" sz="2000" dirty="0" err="1">
                <a:solidFill>
                  <a:schemeClr val="bg1"/>
                </a:solidFill>
                <a:latin typeface="Darker Grotesque" pitchFamily="2" charset="0"/>
              </a:rPr>
              <a:t>Speaker</a:t>
            </a:r>
            <a:r>
              <a:rPr lang="id-ID" sz="2000" dirty="0">
                <a:solidFill>
                  <a:schemeClr val="bg1"/>
                </a:solidFill>
                <a:latin typeface="Darker Grotesque" pitchFamily="2" charset="0"/>
              </a:rPr>
              <a:t> </a:t>
            </a:r>
            <a:r>
              <a:rPr lang="id-ID" sz="2000" dirty="0" err="1">
                <a:solidFill>
                  <a:schemeClr val="bg1"/>
                </a:solidFill>
                <a:latin typeface="Darker Grotesque" pitchFamily="2" charset="0"/>
              </a:rPr>
              <a:t>name</a:t>
            </a:r>
            <a:endParaRPr lang="en-AU" sz="2000" dirty="0">
              <a:solidFill>
                <a:schemeClr val="bg1"/>
              </a:solidFill>
              <a:latin typeface="Darker Grotesque" pitchFamily="2" charset="0"/>
            </a:endParaRPr>
          </a:p>
        </p:txBody>
      </p:sp>
      <p:sp>
        <p:nvSpPr>
          <p:cNvPr id="13" name="TextBox 12">
            <a:extLst>
              <a:ext uri="{FF2B5EF4-FFF2-40B4-BE49-F238E27FC236}">
                <a16:creationId xmlns:a16="http://schemas.microsoft.com/office/drawing/2014/main" id="{4FF71E72-05BA-ECAB-191E-3D48F5590DF9}"/>
              </a:ext>
            </a:extLst>
          </p:cNvPr>
          <p:cNvSpPr txBox="1"/>
          <p:nvPr/>
        </p:nvSpPr>
        <p:spPr>
          <a:xfrm>
            <a:off x="573760" y="2734290"/>
            <a:ext cx="6424192" cy="1374159"/>
          </a:xfrm>
          <a:prstGeom prst="rect">
            <a:avLst/>
          </a:prstGeom>
          <a:noFill/>
        </p:spPr>
        <p:txBody>
          <a:bodyPr wrap="square" lIns="0" tIns="0" rIns="0" bIns="0" rtlCol="0">
            <a:spAutoFit/>
          </a:bodyPr>
          <a:lstStyle/>
          <a:p>
            <a:pPr>
              <a:lnSpc>
                <a:spcPts val="5300"/>
              </a:lnSpc>
            </a:pPr>
            <a:r>
              <a:rPr lang="en-GB" sz="5500" b="1" dirty="0">
                <a:solidFill>
                  <a:schemeClr val="bg1"/>
                </a:solidFill>
                <a:latin typeface="Darker Grotesque SemiBold" pitchFamily="2" charset="0"/>
              </a:rPr>
              <a:t>Lorem ipsum </a:t>
            </a:r>
            <a:br>
              <a:rPr lang="en-GB" sz="5500" b="1" dirty="0">
                <a:solidFill>
                  <a:schemeClr val="bg1"/>
                </a:solidFill>
                <a:latin typeface="Darker Grotesque SemiBold" pitchFamily="2" charset="0"/>
              </a:rPr>
            </a:br>
            <a:r>
              <a:rPr lang="en-GB" sz="5500" b="1" dirty="0" err="1">
                <a:solidFill>
                  <a:srgbClr val="D0FF57"/>
                </a:solidFill>
                <a:latin typeface="Darker Grotesque SemiBold" pitchFamily="2" charset="0"/>
              </a:rPr>
              <a:t>dolor</a:t>
            </a:r>
            <a:r>
              <a:rPr lang="en-GB" sz="5500" b="1" dirty="0">
                <a:solidFill>
                  <a:srgbClr val="D0FF57"/>
                </a:solidFill>
                <a:latin typeface="Darker Grotesque SemiBold" pitchFamily="2" charset="0"/>
              </a:rPr>
              <a:t> sit </a:t>
            </a:r>
            <a:r>
              <a:rPr lang="en-GB" sz="5500" b="1" dirty="0" err="1">
                <a:solidFill>
                  <a:srgbClr val="D0FF57"/>
                </a:solidFill>
                <a:latin typeface="Darker Grotesque SemiBold" pitchFamily="2" charset="0"/>
              </a:rPr>
              <a:t>amet</a:t>
            </a:r>
            <a:endParaRPr lang="en-GB" sz="5500" b="1" dirty="0">
              <a:solidFill>
                <a:srgbClr val="D0FF57"/>
              </a:solidFill>
              <a:latin typeface="Darker Grotesque SemiBold" pitchFamily="2" charset="0"/>
            </a:endParaRPr>
          </a:p>
        </p:txBody>
      </p:sp>
      <p:sp>
        <p:nvSpPr>
          <p:cNvPr id="2" name="TextBox 1">
            <a:extLst>
              <a:ext uri="{FF2B5EF4-FFF2-40B4-BE49-F238E27FC236}">
                <a16:creationId xmlns:a16="http://schemas.microsoft.com/office/drawing/2014/main" id="{769CA49A-5547-98B5-AD18-146C62C39C9D}"/>
              </a:ext>
            </a:extLst>
          </p:cNvPr>
          <p:cNvSpPr txBox="1"/>
          <p:nvPr/>
        </p:nvSpPr>
        <p:spPr>
          <a:xfrm>
            <a:off x="509743" y="1307305"/>
            <a:ext cx="5281030" cy="427746"/>
          </a:xfrm>
          <a:prstGeom prst="rect">
            <a:avLst/>
          </a:prstGeom>
          <a:noFill/>
        </p:spPr>
        <p:txBody>
          <a:bodyPr wrap="square" rtlCol="0">
            <a:spAutoFit/>
          </a:bodyPr>
          <a:lstStyle/>
          <a:p>
            <a:pPr>
              <a:lnSpc>
                <a:spcPts val="1260"/>
              </a:lnSpc>
            </a:pPr>
            <a:r>
              <a:rPr lang="en-US" sz="1300" dirty="0">
                <a:solidFill>
                  <a:schemeClr val="bg1"/>
                </a:solidFill>
                <a:latin typeface="Darker Grotesque" pitchFamily="2" charset="0"/>
              </a:rPr>
              <a:t>Dubai World Trade Centre</a:t>
            </a:r>
          </a:p>
          <a:p>
            <a:pPr>
              <a:lnSpc>
                <a:spcPts val="1260"/>
              </a:lnSpc>
            </a:pPr>
            <a:r>
              <a:rPr lang="en-US" sz="1300" dirty="0">
                <a:solidFill>
                  <a:schemeClr val="bg1"/>
                </a:solidFill>
                <a:latin typeface="Darker Grotesque" pitchFamily="2" charset="0"/>
              </a:rPr>
              <a:t>Dubai Exhibition Centre, Expo City </a:t>
            </a:r>
          </a:p>
        </p:txBody>
      </p:sp>
      <p:pic>
        <p:nvPicPr>
          <p:cNvPr id="3" name="Graphic 2">
            <a:extLst>
              <a:ext uri="{FF2B5EF4-FFF2-40B4-BE49-F238E27FC236}">
                <a16:creationId xmlns:a16="http://schemas.microsoft.com/office/drawing/2014/main" id="{B384FB23-D5A8-6C4A-1D23-1A097E8DAB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6922" y="5565997"/>
            <a:ext cx="1399450" cy="878724"/>
          </a:xfrm>
          <a:prstGeom prst="rect">
            <a:avLst/>
          </a:prstGeom>
        </p:spPr>
      </p:pic>
    </p:spTree>
    <p:extLst>
      <p:ext uri="{BB962C8B-B14F-4D97-AF65-F5344CB8AC3E}">
        <p14:creationId xmlns:p14="http://schemas.microsoft.com/office/powerpoint/2010/main" val="571383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9D846-3CF6-BF89-09E1-8907D0FC04D5}"/>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09FB4EA6-5849-B9F2-F934-51B66BAF6577}"/>
              </a:ext>
            </a:extLst>
          </p:cNvPr>
          <p:cNvSpPr>
            <a:spLocks noGrp="1" noRot="1" noMove="1" noResize="1" noEditPoints="1" noAdjustHandles="1" noChangeArrowheads="1" noChangeShapeType="1"/>
          </p:cNvSpPr>
          <p:nvPr/>
        </p:nvSpPr>
        <p:spPr>
          <a:xfrm>
            <a:off x="-94593" y="0"/>
            <a:ext cx="12286593" cy="6957848"/>
          </a:xfrm>
          <a:prstGeom prst="rect">
            <a:avLst/>
          </a:prstGeom>
          <a:solidFill>
            <a:srgbClr val="1435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E" dirty="0"/>
          </a:p>
        </p:txBody>
      </p:sp>
      <p:pic>
        <p:nvPicPr>
          <p:cNvPr id="6" name="Graphic 5">
            <a:extLst>
              <a:ext uri="{FF2B5EF4-FFF2-40B4-BE49-F238E27FC236}">
                <a16:creationId xmlns:a16="http://schemas.microsoft.com/office/drawing/2014/main" id="{6D1EAE12-EC25-0A0C-C40C-5E9F84A585D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1265" y="359706"/>
            <a:ext cx="1659903" cy="813014"/>
          </a:xfrm>
          <a:prstGeom prst="rect">
            <a:avLst/>
          </a:prstGeom>
        </p:spPr>
      </p:pic>
      <p:sp>
        <p:nvSpPr>
          <p:cNvPr id="18" name="TextBox 17">
            <a:extLst>
              <a:ext uri="{FF2B5EF4-FFF2-40B4-BE49-F238E27FC236}">
                <a16:creationId xmlns:a16="http://schemas.microsoft.com/office/drawing/2014/main" id="{53DABA33-6606-1B26-F852-DEE3D06082BF}"/>
              </a:ext>
            </a:extLst>
          </p:cNvPr>
          <p:cNvSpPr txBox="1"/>
          <p:nvPr/>
        </p:nvSpPr>
        <p:spPr>
          <a:xfrm>
            <a:off x="457236" y="3380448"/>
            <a:ext cx="3087075" cy="569451"/>
          </a:xfrm>
          <a:prstGeom prst="rect">
            <a:avLst/>
          </a:prstGeom>
          <a:noFill/>
        </p:spPr>
        <p:txBody>
          <a:bodyPr wrap="square" lIns="0" tIns="0" rIns="0" bIns="0" rtlCol="0">
            <a:spAutoFit/>
          </a:bodyPr>
          <a:lstStyle/>
          <a:p>
            <a:pPr>
              <a:lnSpc>
                <a:spcPts val="4000"/>
              </a:lnSpc>
            </a:pPr>
            <a:r>
              <a:rPr lang="en-GB" sz="5500" b="1" dirty="0">
                <a:solidFill>
                  <a:srgbClr val="D0FF57"/>
                </a:solidFill>
                <a:latin typeface="Darker Grotesque SemiBold" pitchFamily="2" charset="0"/>
              </a:rPr>
              <a:t>Contents </a:t>
            </a:r>
          </a:p>
        </p:txBody>
      </p:sp>
      <p:sp>
        <p:nvSpPr>
          <p:cNvPr id="21" name="TextBox 20">
            <a:extLst>
              <a:ext uri="{FF2B5EF4-FFF2-40B4-BE49-F238E27FC236}">
                <a16:creationId xmlns:a16="http://schemas.microsoft.com/office/drawing/2014/main" id="{03A1CC5F-5293-C93F-686F-CDE53256A29A}"/>
              </a:ext>
            </a:extLst>
          </p:cNvPr>
          <p:cNvSpPr txBox="1"/>
          <p:nvPr/>
        </p:nvSpPr>
        <p:spPr>
          <a:xfrm>
            <a:off x="6824340" y="1521673"/>
            <a:ext cx="2068808" cy="250484"/>
          </a:xfrm>
          <a:prstGeom prst="rect">
            <a:avLst/>
          </a:prstGeom>
          <a:noFill/>
        </p:spPr>
        <p:txBody>
          <a:bodyPr wrap="square" lIns="0" tIns="0" rIns="0" bIns="0" rtlCol="0">
            <a:noAutofit/>
          </a:bodyPr>
          <a:lstStyle/>
          <a:p>
            <a:r>
              <a:rPr lang="id-ID" sz="2000" b="1" dirty="0" err="1">
                <a:solidFill>
                  <a:schemeClr val="bg1"/>
                </a:solidFill>
                <a:latin typeface="Darker Grotesque SemiBold" pitchFamily="2" charset="0"/>
              </a:rPr>
              <a:t>Lorem</a:t>
            </a:r>
            <a:r>
              <a:rPr lang="id-ID" sz="2000" b="1" dirty="0">
                <a:solidFill>
                  <a:schemeClr val="bg1"/>
                </a:solidFill>
                <a:latin typeface="Darker Grotesque SemiBold" pitchFamily="2" charset="0"/>
              </a:rPr>
              <a:t> </a:t>
            </a:r>
            <a:r>
              <a:rPr lang="id-ID" sz="2000" b="1" dirty="0" err="1">
                <a:solidFill>
                  <a:schemeClr val="bg1"/>
                </a:solidFill>
                <a:latin typeface="Darker Grotesque SemiBold" pitchFamily="2" charset="0"/>
              </a:rPr>
              <a:t>ipsum</a:t>
            </a:r>
            <a:r>
              <a:rPr lang="id-ID" sz="2000" b="1" dirty="0">
                <a:solidFill>
                  <a:schemeClr val="bg1"/>
                </a:solidFill>
                <a:latin typeface="Darker Grotesque SemiBold" pitchFamily="2" charset="0"/>
              </a:rPr>
              <a:t> </a:t>
            </a:r>
            <a:r>
              <a:rPr lang="id-ID" sz="2000" b="1" dirty="0" err="1">
                <a:solidFill>
                  <a:schemeClr val="bg1"/>
                </a:solidFill>
                <a:latin typeface="Darker Grotesque SemiBold" pitchFamily="2" charset="0"/>
              </a:rPr>
              <a:t>dolor</a:t>
            </a:r>
            <a:endParaRPr lang="en-AU" sz="2000" b="1" dirty="0">
              <a:solidFill>
                <a:schemeClr val="bg1"/>
              </a:solidFill>
              <a:latin typeface="Darker Grotesque SemiBold" pitchFamily="2" charset="0"/>
            </a:endParaRPr>
          </a:p>
        </p:txBody>
      </p:sp>
      <p:sp>
        <p:nvSpPr>
          <p:cNvPr id="23" name="TextBox 22">
            <a:extLst>
              <a:ext uri="{FF2B5EF4-FFF2-40B4-BE49-F238E27FC236}">
                <a16:creationId xmlns:a16="http://schemas.microsoft.com/office/drawing/2014/main" id="{08EB6549-62CF-1CC7-4E43-C186455A214E}"/>
              </a:ext>
            </a:extLst>
          </p:cNvPr>
          <p:cNvSpPr txBox="1"/>
          <p:nvPr/>
        </p:nvSpPr>
        <p:spPr>
          <a:xfrm>
            <a:off x="6096000" y="1455246"/>
            <a:ext cx="571837" cy="650005"/>
          </a:xfrm>
          <a:prstGeom prst="rect">
            <a:avLst/>
          </a:prstGeom>
          <a:noFill/>
        </p:spPr>
        <p:txBody>
          <a:bodyPr wrap="square" lIns="0" tIns="0" rIns="0" bIns="0" rtlCol="0">
            <a:noAutofit/>
          </a:bodyPr>
          <a:lstStyle/>
          <a:p>
            <a:r>
              <a:rPr lang="id-ID" sz="4000" b="1" dirty="0">
                <a:solidFill>
                  <a:srgbClr val="D0FF57"/>
                </a:solidFill>
                <a:latin typeface="Darker Grotesque SemiBold" pitchFamily="2" charset="0"/>
              </a:rPr>
              <a:t>01</a:t>
            </a:r>
            <a:endParaRPr lang="en-AU" sz="4000" b="1" dirty="0">
              <a:solidFill>
                <a:srgbClr val="D0FF57"/>
              </a:solidFill>
              <a:latin typeface="Darker Grotesque SemiBold" pitchFamily="2" charset="0"/>
            </a:endParaRPr>
          </a:p>
        </p:txBody>
      </p:sp>
      <p:sp>
        <p:nvSpPr>
          <p:cNvPr id="24" name="TextBox 23">
            <a:extLst>
              <a:ext uri="{FF2B5EF4-FFF2-40B4-BE49-F238E27FC236}">
                <a16:creationId xmlns:a16="http://schemas.microsoft.com/office/drawing/2014/main" id="{0D92DFE8-0077-B0EB-E25D-94D428C8F4C2}"/>
              </a:ext>
            </a:extLst>
          </p:cNvPr>
          <p:cNvSpPr txBox="1"/>
          <p:nvPr/>
        </p:nvSpPr>
        <p:spPr>
          <a:xfrm>
            <a:off x="6824339" y="1876363"/>
            <a:ext cx="4822741" cy="249981"/>
          </a:xfrm>
          <a:prstGeom prst="rect">
            <a:avLst/>
          </a:prstGeom>
          <a:noFill/>
        </p:spPr>
        <p:txBody>
          <a:bodyPr wrap="square" lIns="0" tIns="0" rIns="0" bIns="0" rtlCol="0">
            <a:noAutofit/>
          </a:bodyPr>
          <a:lstStyle/>
          <a:p>
            <a:r>
              <a:rPr lang="id-ID" sz="1200" dirty="0" err="1">
                <a:solidFill>
                  <a:schemeClr val="bg1"/>
                </a:solidFill>
                <a:latin typeface="Darker Grotesque" pitchFamily="2" charset="0"/>
              </a:rPr>
              <a:t>sed</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do</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eiusmod</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tempor</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incididunt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ut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labore</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et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dolore</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magna</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aliqua</a:t>
            </a:r>
            <a:r>
              <a:rPr lang="id-ID" sz="1200" dirty="0">
                <a:solidFill>
                  <a:schemeClr val="bg1"/>
                </a:solidFill>
                <a:latin typeface="Darker Grotesque" pitchFamily="2" charset="0"/>
              </a:rPr>
              <a:t>.</a:t>
            </a:r>
            <a:endParaRPr lang="en-AU" sz="1200" dirty="0">
              <a:solidFill>
                <a:schemeClr val="bg1"/>
              </a:solidFill>
              <a:latin typeface="Darker Grotesque" pitchFamily="2" charset="0"/>
            </a:endParaRPr>
          </a:p>
        </p:txBody>
      </p:sp>
      <p:cxnSp>
        <p:nvCxnSpPr>
          <p:cNvPr id="27" name="Straight Connector 26">
            <a:extLst>
              <a:ext uri="{FF2B5EF4-FFF2-40B4-BE49-F238E27FC236}">
                <a16:creationId xmlns:a16="http://schemas.microsoft.com/office/drawing/2014/main" id="{34CCC5A9-433D-6DA4-F85A-650114C4B205}"/>
              </a:ext>
            </a:extLst>
          </p:cNvPr>
          <p:cNvCxnSpPr/>
          <p:nvPr/>
        </p:nvCxnSpPr>
        <p:spPr>
          <a:xfrm>
            <a:off x="6824340" y="1860321"/>
            <a:ext cx="4820099"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3F4DED78-51A9-16A7-F4C0-0821D41C4A19}"/>
              </a:ext>
            </a:extLst>
          </p:cNvPr>
          <p:cNvSpPr txBox="1"/>
          <p:nvPr/>
        </p:nvSpPr>
        <p:spPr>
          <a:xfrm>
            <a:off x="6824340" y="2477637"/>
            <a:ext cx="2068808" cy="250484"/>
          </a:xfrm>
          <a:prstGeom prst="rect">
            <a:avLst/>
          </a:prstGeom>
          <a:noFill/>
        </p:spPr>
        <p:txBody>
          <a:bodyPr wrap="square" lIns="0" tIns="0" rIns="0" bIns="0" rtlCol="0">
            <a:noAutofit/>
          </a:bodyPr>
          <a:lstStyle/>
          <a:p>
            <a:r>
              <a:rPr lang="id-ID" sz="2000" b="1" dirty="0" err="1">
                <a:solidFill>
                  <a:schemeClr val="bg1"/>
                </a:solidFill>
                <a:latin typeface="Darker Grotesque SemiBold" pitchFamily="2" charset="0"/>
              </a:rPr>
              <a:t>Lorem</a:t>
            </a:r>
            <a:r>
              <a:rPr lang="id-ID" sz="2000" b="1" dirty="0">
                <a:solidFill>
                  <a:schemeClr val="bg1"/>
                </a:solidFill>
                <a:latin typeface="Darker Grotesque SemiBold" pitchFamily="2" charset="0"/>
              </a:rPr>
              <a:t> </a:t>
            </a:r>
            <a:r>
              <a:rPr lang="id-ID" sz="2000" b="1" dirty="0" err="1">
                <a:solidFill>
                  <a:schemeClr val="bg1"/>
                </a:solidFill>
                <a:latin typeface="Darker Grotesque SemiBold" pitchFamily="2" charset="0"/>
              </a:rPr>
              <a:t>ipsum</a:t>
            </a:r>
            <a:r>
              <a:rPr lang="id-ID" sz="2000" b="1" dirty="0">
                <a:solidFill>
                  <a:schemeClr val="bg1"/>
                </a:solidFill>
                <a:latin typeface="Darker Grotesque SemiBold" pitchFamily="2" charset="0"/>
              </a:rPr>
              <a:t> </a:t>
            </a:r>
            <a:r>
              <a:rPr lang="id-ID" sz="2000" b="1" dirty="0" err="1">
                <a:solidFill>
                  <a:schemeClr val="bg1"/>
                </a:solidFill>
                <a:latin typeface="Darker Grotesque SemiBold" pitchFamily="2" charset="0"/>
              </a:rPr>
              <a:t>dolor</a:t>
            </a:r>
            <a:endParaRPr lang="en-AU" sz="2000" b="1" dirty="0">
              <a:solidFill>
                <a:schemeClr val="bg1"/>
              </a:solidFill>
              <a:latin typeface="Darker Grotesque SemiBold" pitchFamily="2" charset="0"/>
            </a:endParaRPr>
          </a:p>
        </p:txBody>
      </p:sp>
      <p:sp>
        <p:nvSpPr>
          <p:cNvPr id="29" name="TextBox 28">
            <a:extLst>
              <a:ext uri="{FF2B5EF4-FFF2-40B4-BE49-F238E27FC236}">
                <a16:creationId xmlns:a16="http://schemas.microsoft.com/office/drawing/2014/main" id="{627EF92A-6233-3CF2-9CD3-A3AA0D768AB5}"/>
              </a:ext>
            </a:extLst>
          </p:cNvPr>
          <p:cNvSpPr txBox="1"/>
          <p:nvPr/>
        </p:nvSpPr>
        <p:spPr>
          <a:xfrm>
            <a:off x="6096000" y="2411210"/>
            <a:ext cx="571837" cy="650005"/>
          </a:xfrm>
          <a:prstGeom prst="rect">
            <a:avLst/>
          </a:prstGeom>
          <a:noFill/>
        </p:spPr>
        <p:txBody>
          <a:bodyPr wrap="square" lIns="0" tIns="0" rIns="0" bIns="0" rtlCol="0">
            <a:noAutofit/>
          </a:bodyPr>
          <a:lstStyle/>
          <a:p>
            <a:r>
              <a:rPr lang="id-ID" sz="4000" b="1" dirty="0">
                <a:solidFill>
                  <a:srgbClr val="D0FF57"/>
                </a:solidFill>
                <a:latin typeface="Darker Grotesque SemiBold" pitchFamily="2" charset="0"/>
              </a:rPr>
              <a:t>02</a:t>
            </a:r>
            <a:endParaRPr lang="en-AU" sz="4000" b="1" dirty="0">
              <a:solidFill>
                <a:srgbClr val="D0FF57"/>
              </a:solidFill>
              <a:latin typeface="Darker Grotesque SemiBold" pitchFamily="2" charset="0"/>
            </a:endParaRPr>
          </a:p>
        </p:txBody>
      </p:sp>
      <p:sp>
        <p:nvSpPr>
          <p:cNvPr id="30" name="TextBox 29">
            <a:extLst>
              <a:ext uri="{FF2B5EF4-FFF2-40B4-BE49-F238E27FC236}">
                <a16:creationId xmlns:a16="http://schemas.microsoft.com/office/drawing/2014/main" id="{A1DDF337-DD64-2178-9A53-5B7B1DA87767}"/>
              </a:ext>
            </a:extLst>
          </p:cNvPr>
          <p:cNvSpPr txBox="1"/>
          <p:nvPr/>
        </p:nvSpPr>
        <p:spPr>
          <a:xfrm>
            <a:off x="6824339" y="2832327"/>
            <a:ext cx="4822741" cy="249981"/>
          </a:xfrm>
          <a:prstGeom prst="rect">
            <a:avLst/>
          </a:prstGeom>
          <a:noFill/>
        </p:spPr>
        <p:txBody>
          <a:bodyPr wrap="square" lIns="0" tIns="0" rIns="0" bIns="0" rtlCol="0">
            <a:noAutofit/>
          </a:bodyPr>
          <a:lstStyle/>
          <a:p>
            <a:r>
              <a:rPr lang="id-ID" sz="1200" dirty="0" err="1">
                <a:solidFill>
                  <a:schemeClr val="bg1"/>
                </a:solidFill>
                <a:latin typeface="Darker Grotesque" pitchFamily="2" charset="0"/>
              </a:rPr>
              <a:t>sed</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do</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eiusmod</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tempor</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incididunt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ut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labore</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et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dolore</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magna</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aliqua</a:t>
            </a:r>
            <a:r>
              <a:rPr lang="id-ID" sz="1200" dirty="0">
                <a:solidFill>
                  <a:schemeClr val="bg1"/>
                </a:solidFill>
                <a:latin typeface="Darker Grotesque" pitchFamily="2" charset="0"/>
              </a:rPr>
              <a:t>.</a:t>
            </a:r>
            <a:endParaRPr lang="en-AU" sz="1200" dirty="0">
              <a:solidFill>
                <a:schemeClr val="bg1"/>
              </a:solidFill>
              <a:latin typeface="Darker Grotesque" pitchFamily="2" charset="0"/>
            </a:endParaRPr>
          </a:p>
        </p:txBody>
      </p:sp>
      <p:cxnSp>
        <p:nvCxnSpPr>
          <p:cNvPr id="31" name="Straight Connector 30">
            <a:extLst>
              <a:ext uri="{FF2B5EF4-FFF2-40B4-BE49-F238E27FC236}">
                <a16:creationId xmlns:a16="http://schemas.microsoft.com/office/drawing/2014/main" id="{FBAA3CE0-485F-00C3-EDD0-DC2967033A73}"/>
              </a:ext>
            </a:extLst>
          </p:cNvPr>
          <p:cNvCxnSpPr/>
          <p:nvPr/>
        </p:nvCxnSpPr>
        <p:spPr>
          <a:xfrm>
            <a:off x="6824340" y="2816285"/>
            <a:ext cx="4820099"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ABB96E66-0B76-65F2-DD6A-F77D30ED2A16}"/>
              </a:ext>
            </a:extLst>
          </p:cNvPr>
          <p:cNvSpPr txBox="1"/>
          <p:nvPr/>
        </p:nvSpPr>
        <p:spPr>
          <a:xfrm>
            <a:off x="6824340" y="3432529"/>
            <a:ext cx="2068808" cy="250484"/>
          </a:xfrm>
          <a:prstGeom prst="rect">
            <a:avLst/>
          </a:prstGeom>
          <a:noFill/>
        </p:spPr>
        <p:txBody>
          <a:bodyPr wrap="square" lIns="0" tIns="0" rIns="0" bIns="0" rtlCol="0">
            <a:noAutofit/>
          </a:bodyPr>
          <a:lstStyle/>
          <a:p>
            <a:r>
              <a:rPr lang="id-ID" sz="2000" b="1" dirty="0" err="1">
                <a:solidFill>
                  <a:schemeClr val="bg1"/>
                </a:solidFill>
                <a:latin typeface="Darker Grotesque SemiBold" pitchFamily="2" charset="0"/>
              </a:rPr>
              <a:t>Lorem</a:t>
            </a:r>
            <a:r>
              <a:rPr lang="id-ID" sz="2000" b="1" dirty="0">
                <a:solidFill>
                  <a:schemeClr val="bg1"/>
                </a:solidFill>
                <a:latin typeface="Darker Grotesque SemiBold" pitchFamily="2" charset="0"/>
              </a:rPr>
              <a:t> </a:t>
            </a:r>
            <a:r>
              <a:rPr lang="id-ID" sz="2000" b="1" dirty="0" err="1">
                <a:solidFill>
                  <a:schemeClr val="bg1"/>
                </a:solidFill>
                <a:latin typeface="Darker Grotesque SemiBold" pitchFamily="2" charset="0"/>
              </a:rPr>
              <a:t>ipsum</a:t>
            </a:r>
            <a:r>
              <a:rPr lang="id-ID" sz="2000" b="1" dirty="0">
                <a:solidFill>
                  <a:schemeClr val="bg1"/>
                </a:solidFill>
                <a:latin typeface="Darker Grotesque SemiBold" pitchFamily="2" charset="0"/>
              </a:rPr>
              <a:t> </a:t>
            </a:r>
            <a:r>
              <a:rPr lang="id-ID" sz="2000" b="1" dirty="0" err="1">
                <a:solidFill>
                  <a:schemeClr val="bg1"/>
                </a:solidFill>
                <a:latin typeface="Darker Grotesque SemiBold" pitchFamily="2" charset="0"/>
              </a:rPr>
              <a:t>dolor</a:t>
            </a:r>
            <a:endParaRPr lang="en-AU" sz="2000" b="1" dirty="0">
              <a:solidFill>
                <a:schemeClr val="bg1"/>
              </a:solidFill>
              <a:latin typeface="Darker Grotesque SemiBold" pitchFamily="2" charset="0"/>
            </a:endParaRPr>
          </a:p>
        </p:txBody>
      </p:sp>
      <p:sp>
        <p:nvSpPr>
          <p:cNvPr id="33" name="TextBox 32">
            <a:extLst>
              <a:ext uri="{FF2B5EF4-FFF2-40B4-BE49-F238E27FC236}">
                <a16:creationId xmlns:a16="http://schemas.microsoft.com/office/drawing/2014/main" id="{B58CA603-9561-ED0E-54D8-7FADE41D80FD}"/>
              </a:ext>
            </a:extLst>
          </p:cNvPr>
          <p:cNvSpPr txBox="1"/>
          <p:nvPr/>
        </p:nvSpPr>
        <p:spPr>
          <a:xfrm>
            <a:off x="6096000" y="3366102"/>
            <a:ext cx="571837" cy="650005"/>
          </a:xfrm>
          <a:prstGeom prst="rect">
            <a:avLst/>
          </a:prstGeom>
          <a:noFill/>
        </p:spPr>
        <p:txBody>
          <a:bodyPr wrap="square" lIns="0" tIns="0" rIns="0" bIns="0" rtlCol="0">
            <a:noAutofit/>
          </a:bodyPr>
          <a:lstStyle/>
          <a:p>
            <a:r>
              <a:rPr lang="id-ID" sz="4000" b="1" dirty="0">
                <a:solidFill>
                  <a:srgbClr val="D0FF57"/>
                </a:solidFill>
                <a:latin typeface="Darker Grotesque SemiBold" pitchFamily="2" charset="0"/>
              </a:rPr>
              <a:t>03</a:t>
            </a:r>
            <a:endParaRPr lang="en-AU" sz="4000" b="1" dirty="0">
              <a:solidFill>
                <a:srgbClr val="D0FF57"/>
              </a:solidFill>
              <a:latin typeface="Darker Grotesque SemiBold" pitchFamily="2" charset="0"/>
            </a:endParaRPr>
          </a:p>
        </p:txBody>
      </p:sp>
      <p:sp>
        <p:nvSpPr>
          <p:cNvPr id="34" name="TextBox 33">
            <a:extLst>
              <a:ext uri="{FF2B5EF4-FFF2-40B4-BE49-F238E27FC236}">
                <a16:creationId xmlns:a16="http://schemas.microsoft.com/office/drawing/2014/main" id="{34A1A0F3-B29C-3A55-73C1-6D870D880846}"/>
              </a:ext>
            </a:extLst>
          </p:cNvPr>
          <p:cNvSpPr txBox="1"/>
          <p:nvPr/>
        </p:nvSpPr>
        <p:spPr>
          <a:xfrm>
            <a:off x="6824339" y="3787219"/>
            <a:ext cx="4822741" cy="249981"/>
          </a:xfrm>
          <a:prstGeom prst="rect">
            <a:avLst/>
          </a:prstGeom>
          <a:noFill/>
        </p:spPr>
        <p:txBody>
          <a:bodyPr wrap="square" lIns="0" tIns="0" rIns="0" bIns="0" rtlCol="0">
            <a:noAutofit/>
          </a:bodyPr>
          <a:lstStyle/>
          <a:p>
            <a:r>
              <a:rPr lang="id-ID" sz="1200" dirty="0" err="1">
                <a:solidFill>
                  <a:schemeClr val="bg1"/>
                </a:solidFill>
                <a:latin typeface="Darker Grotesque" pitchFamily="2" charset="0"/>
              </a:rPr>
              <a:t>sed</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do</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eiusmod</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tempor</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incididunt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ut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labore</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et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dolore</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magna</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aliqua</a:t>
            </a:r>
            <a:r>
              <a:rPr lang="id-ID" sz="1200" dirty="0">
                <a:solidFill>
                  <a:schemeClr val="bg1"/>
                </a:solidFill>
                <a:latin typeface="Darker Grotesque" pitchFamily="2" charset="0"/>
              </a:rPr>
              <a:t>.</a:t>
            </a:r>
            <a:endParaRPr lang="en-AU" sz="1200" dirty="0">
              <a:solidFill>
                <a:schemeClr val="bg1"/>
              </a:solidFill>
              <a:latin typeface="Darker Grotesque" pitchFamily="2" charset="0"/>
            </a:endParaRPr>
          </a:p>
        </p:txBody>
      </p:sp>
      <p:cxnSp>
        <p:nvCxnSpPr>
          <p:cNvPr id="35" name="Straight Connector 34">
            <a:extLst>
              <a:ext uri="{FF2B5EF4-FFF2-40B4-BE49-F238E27FC236}">
                <a16:creationId xmlns:a16="http://schemas.microsoft.com/office/drawing/2014/main" id="{8E1A542A-27E9-BF48-C068-9EB32C655787}"/>
              </a:ext>
            </a:extLst>
          </p:cNvPr>
          <p:cNvCxnSpPr/>
          <p:nvPr/>
        </p:nvCxnSpPr>
        <p:spPr>
          <a:xfrm>
            <a:off x="6824340" y="3771177"/>
            <a:ext cx="4820099"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AACC234B-1935-FF69-615D-CC7107851D3F}"/>
              </a:ext>
            </a:extLst>
          </p:cNvPr>
          <p:cNvSpPr txBox="1"/>
          <p:nvPr/>
        </p:nvSpPr>
        <p:spPr>
          <a:xfrm>
            <a:off x="6824340" y="4388493"/>
            <a:ext cx="2068808" cy="250484"/>
          </a:xfrm>
          <a:prstGeom prst="rect">
            <a:avLst/>
          </a:prstGeom>
          <a:noFill/>
        </p:spPr>
        <p:txBody>
          <a:bodyPr wrap="square" lIns="0" tIns="0" rIns="0" bIns="0" rtlCol="0">
            <a:noAutofit/>
          </a:bodyPr>
          <a:lstStyle/>
          <a:p>
            <a:r>
              <a:rPr lang="id-ID" sz="2000" b="1" dirty="0" err="1">
                <a:solidFill>
                  <a:schemeClr val="bg1"/>
                </a:solidFill>
                <a:latin typeface="Darker Grotesque SemiBold" pitchFamily="2" charset="0"/>
              </a:rPr>
              <a:t>Lorem</a:t>
            </a:r>
            <a:r>
              <a:rPr lang="id-ID" sz="2000" b="1" dirty="0">
                <a:solidFill>
                  <a:schemeClr val="bg1"/>
                </a:solidFill>
                <a:latin typeface="Darker Grotesque SemiBold" pitchFamily="2" charset="0"/>
              </a:rPr>
              <a:t> </a:t>
            </a:r>
            <a:r>
              <a:rPr lang="id-ID" sz="2000" b="1" dirty="0" err="1">
                <a:solidFill>
                  <a:schemeClr val="bg1"/>
                </a:solidFill>
                <a:latin typeface="Darker Grotesque SemiBold" pitchFamily="2" charset="0"/>
              </a:rPr>
              <a:t>ipsum</a:t>
            </a:r>
            <a:r>
              <a:rPr lang="id-ID" sz="2000" b="1" dirty="0">
                <a:solidFill>
                  <a:schemeClr val="bg1"/>
                </a:solidFill>
                <a:latin typeface="Darker Grotesque SemiBold" pitchFamily="2" charset="0"/>
              </a:rPr>
              <a:t> </a:t>
            </a:r>
            <a:r>
              <a:rPr lang="id-ID" sz="2000" b="1" dirty="0" err="1">
                <a:solidFill>
                  <a:schemeClr val="bg1"/>
                </a:solidFill>
                <a:latin typeface="Darker Grotesque SemiBold" pitchFamily="2" charset="0"/>
              </a:rPr>
              <a:t>dolor</a:t>
            </a:r>
            <a:endParaRPr lang="en-AU" sz="2000" b="1" dirty="0">
              <a:solidFill>
                <a:schemeClr val="bg1"/>
              </a:solidFill>
              <a:latin typeface="Darker Grotesque SemiBold" pitchFamily="2" charset="0"/>
            </a:endParaRPr>
          </a:p>
        </p:txBody>
      </p:sp>
      <p:sp>
        <p:nvSpPr>
          <p:cNvPr id="37" name="TextBox 36">
            <a:extLst>
              <a:ext uri="{FF2B5EF4-FFF2-40B4-BE49-F238E27FC236}">
                <a16:creationId xmlns:a16="http://schemas.microsoft.com/office/drawing/2014/main" id="{F6F9143D-E88F-F2D4-66A5-65F72BEE334D}"/>
              </a:ext>
            </a:extLst>
          </p:cNvPr>
          <p:cNvSpPr txBox="1"/>
          <p:nvPr/>
        </p:nvSpPr>
        <p:spPr>
          <a:xfrm>
            <a:off x="6096000" y="4322066"/>
            <a:ext cx="571837" cy="650005"/>
          </a:xfrm>
          <a:prstGeom prst="rect">
            <a:avLst/>
          </a:prstGeom>
          <a:noFill/>
        </p:spPr>
        <p:txBody>
          <a:bodyPr wrap="square" lIns="0" tIns="0" rIns="0" bIns="0" rtlCol="0">
            <a:noAutofit/>
          </a:bodyPr>
          <a:lstStyle/>
          <a:p>
            <a:r>
              <a:rPr lang="id-ID" sz="4000" b="1" dirty="0">
                <a:solidFill>
                  <a:srgbClr val="D0FF57"/>
                </a:solidFill>
                <a:latin typeface="Darker Grotesque SemiBold" pitchFamily="2" charset="0"/>
              </a:rPr>
              <a:t>04</a:t>
            </a:r>
            <a:endParaRPr lang="en-AU" sz="4000" b="1" dirty="0">
              <a:solidFill>
                <a:srgbClr val="D0FF57"/>
              </a:solidFill>
              <a:latin typeface="Darker Grotesque SemiBold" pitchFamily="2" charset="0"/>
            </a:endParaRPr>
          </a:p>
        </p:txBody>
      </p:sp>
      <p:sp>
        <p:nvSpPr>
          <p:cNvPr id="38" name="TextBox 37">
            <a:extLst>
              <a:ext uri="{FF2B5EF4-FFF2-40B4-BE49-F238E27FC236}">
                <a16:creationId xmlns:a16="http://schemas.microsoft.com/office/drawing/2014/main" id="{F8429D2C-DA49-F0CA-7DCC-448AC386DB9C}"/>
              </a:ext>
            </a:extLst>
          </p:cNvPr>
          <p:cNvSpPr txBox="1"/>
          <p:nvPr/>
        </p:nvSpPr>
        <p:spPr>
          <a:xfrm>
            <a:off x="6824339" y="4743183"/>
            <a:ext cx="4822741" cy="249981"/>
          </a:xfrm>
          <a:prstGeom prst="rect">
            <a:avLst/>
          </a:prstGeom>
          <a:noFill/>
        </p:spPr>
        <p:txBody>
          <a:bodyPr wrap="square" lIns="0" tIns="0" rIns="0" bIns="0" rtlCol="0">
            <a:noAutofit/>
          </a:bodyPr>
          <a:lstStyle/>
          <a:p>
            <a:r>
              <a:rPr lang="id-ID" sz="1200" dirty="0" err="1">
                <a:solidFill>
                  <a:schemeClr val="bg1"/>
                </a:solidFill>
                <a:latin typeface="Darker Grotesque" pitchFamily="2" charset="0"/>
              </a:rPr>
              <a:t>sed</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do</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eiusmod</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tempor</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incididunt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ut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labore</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et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dolore</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magna</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aliqua</a:t>
            </a:r>
            <a:r>
              <a:rPr lang="id-ID" sz="1200" dirty="0">
                <a:solidFill>
                  <a:schemeClr val="bg1"/>
                </a:solidFill>
                <a:latin typeface="Darker Grotesque" pitchFamily="2" charset="0"/>
              </a:rPr>
              <a:t>.</a:t>
            </a:r>
            <a:endParaRPr lang="en-AU" sz="1200" dirty="0">
              <a:solidFill>
                <a:schemeClr val="bg1"/>
              </a:solidFill>
              <a:latin typeface="Darker Grotesque" pitchFamily="2" charset="0"/>
            </a:endParaRPr>
          </a:p>
        </p:txBody>
      </p:sp>
      <p:cxnSp>
        <p:nvCxnSpPr>
          <p:cNvPr id="39" name="Straight Connector 38">
            <a:extLst>
              <a:ext uri="{FF2B5EF4-FFF2-40B4-BE49-F238E27FC236}">
                <a16:creationId xmlns:a16="http://schemas.microsoft.com/office/drawing/2014/main" id="{1E52A5ED-2CAA-AC74-8EE6-B3809BB90ED0}"/>
              </a:ext>
            </a:extLst>
          </p:cNvPr>
          <p:cNvCxnSpPr/>
          <p:nvPr/>
        </p:nvCxnSpPr>
        <p:spPr>
          <a:xfrm>
            <a:off x="6824340" y="4727141"/>
            <a:ext cx="4820099"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D6A38808-C990-1C71-438D-65B1ECFD0E7F}"/>
              </a:ext>
            </a:extLst>
          </p:cNvPr>
          <p:cNvSpPr txBox="1"/>
          <p:nvPr/>
        </p:nvSpPr>
        <p:spPr>
          <a:xfrm>
            <a:off x="6824340" y="5343924"/>
            <a:ext cx="2068808" cy="250484"/>
          </a:xfrm>
          <a:prstGeom prst="rect">
            <a:avLst/>
          </a:prstGeom>
          <a:noFill/>
        </p:spPr>
        <p:txBody>
          <a:bodyPr wrap="square" lIns="0" tIns="0" rIns="0" bIns="0" rtlCol="0">
            <a:noAutofit/>
          </a:bodyPr>
          <a:lstStyle/>
          <a:p>
            <a:r>
              <a:rPr lang="id-ID" sz="2000" b="1" dirty="0" err="1">
                <a:solidFill>
                  <a:schemeClr val="bg1"/>
                </a:solidFill>
                <a:latin typeface="Darker Grotesque SemiBold" pitchFamily="2" charset="0"/>
              </a:rPr>
              <a:t>Lorem</a:t>
            </a:r>
            <a:r>
              <a:rPr lang="id-ID" sz="2000" b="1" dirty="0">
                <a:solidFill>
                  <a:schemeClr val="bg1"/>
                </a:solidFill>
                <a:latin typeface="Darker Grotesque SemiBold" pitchFamily="2" charset="0"/>
              </a:rPr>
              <a:t> </a:t>
            </a:r>
            <a:r>
              <a:rPr lang="id-ID" sz="2000" b="1" dirty="0" err="1">
                <a:solidFill>
                  <a:schemeClr val="bg1"/>
                </a:solidFill>
                <a:latin typeface="Darker Grotesque SemiBold" pitchFamily="2" charset="0"/>
              </a:rPr>
              <a:t>ipsum</a:t>
            </a:r>
            <a:r>
              <a:rPr lang="id-ID" sz="2000" b="1" dirty="0">
                <a:solidFill>
                  <a:schemeClr val="bg1"/>
                </a:solidFill>
                <a:latin typeface="Darker Grotesque SemiBold" pitchFamily="2" charset="0"/>
              </a:rPr>
              <a:t> </a:t>
            </a:r>
            <a:r>
              <a:rPr lang="id-ID" sz="2000" b="1" dirty="0" err="1">
                <a:solidFill>
                  <a:schemeClr val="bg1"/>
                </a:solidFill>
                <a:latin typeface="Darker Grotesque SemiBold" pitchFamily="2" charset="0"/>
              </a:rPr>
              <a:t>dolor</a:t>
            </a:r>
            <a:endParaRPr lang="en-AU" sz="2000" b="1" dirty="0">
              <a:solidFill>
                <a:schemeClr val="bg1"/>
              </a:solidFill>
              <a:latin typeface="Darker Grotesque SemiBold" pitchFamily="2" charset="0"/>
            </a:endParaRPr>
          </a:p>
        </p:txBody>
      </p:sp>
      <p:sp>
        <p:nvSpPr>
          <p:cNvPr id="42" name="TextBox 41">
            <a:extLst>
              <a:ext uri="{FF2B5EF4-FFF2-40B4-BE49-F238E27FC236}">
                <a16:creationId xmlns:a16="http://schemas.microsoft.com/office/drawing/2014/main" id="{9E88DCD3-9855-B5AA-D5CF-9ADE3C7CDE12}"/>
              </a:ext>
            </a:extLst>
          </p:cNvPr>
          <p:cNvSpPr txBox="1"/>
          <p:nvPr/>
        </p:nvSpPr>
        <p:spPr>
          <a:xfrm>
            <a:off x="6096000" y="5277497"/>
            <a:ext cx="571837" cy="650005"/>
          </a:xfrm>
          <a:prstGeom prst="rect">
            <a:avLst/>
          </a:prstGeom>
          <a:noFill/>
        </p:spPr>
        <p:txBody>
          <a:bodyPr wrap="square" lIns="0" tIns="0" rIns="0" bIns="0" rtlCol="0">
            <a:noAutofit/>
          </a:bodyPr>
          <a:lstStyle/>
          <a:p>
            <a:r>
              <a:rPr lang="id-ID" sz="4000" b="1" dirty="0">
                <a:solidFill>
                  <a:srgbClr val="D0FF57"/>
                </a:solidFill>
                <a:latin typeface="Darker Grotesque SemiBold" pitchFamily="2" charset="0"/>
              </a:rPr>
              <a:t>05</a:t>
            </a:r>
            <a:endParaRPr lang="en-AU" sz="4000" b="1" dirty="0">
              <a:solidFill>
                <a:srgbClr val="D0FF57"/>
              </a:solidFill>
              <a:latin typeface="Darker Grotesque SemiBold" pitchFamily="2" charset="0"/>
            </a:endParaRPr>
          </a:p>
        </p:txBody>
      </p:sp>
      <p:sp>
        <p:nvSpPr>
          <p:cNvPr id="43" name="TextBox 42">
            <a:extLst>
              <a:ext uri="{FF2B5EF4-FFF2-40B4-BE49-F238E27FC236}">
                <a16:creationId xmlns:a16="http://schemas.microsoft.com/office/drawing/2014/main" id="{78A71F7E-9D0F-74E6-99A9-2A0AB5747C9F}"/>
              </a:ext>
            </a:extLst>
          </p:cNvPr>
          <p:cNvSpPr txBox="1"/>
          <p:nvPr/>
        </p:nvSpPr>
        <p:spPr>
          <a:xfrm>
            <a:off x="6824339" y="5698614"/>
            <a:ext cx="4822741" cy="249981"/>
          </a:xfrm>
          <a:prstGeom prst="rect">
            <a:avLst/>
          </a:prstGeom>
          <a:noFill/>
        </p:spPr>
        <p:txBody>
          <a:bodyPr wrap="square" lIns="0" tIns="0" rIns="0" bIns="0" rtlCol="0">
            <a:noAutofit/>
          </a:bodyPr>
          <a:lstStyle/>
          <a:p>
            <a:r>
              <a:rPr lang="id-ID" sz="1200" dirty="0" err="1">
                <a:solidFill>
                  <a:schemeClr val="bg1"/>
                </a:solidFill>
                <a:latin typeface="Darker Grotesque" pitchFamily="2" charset="0"/>
              </a:rPr>
              <a:t>sed</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do</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eiusmod</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tempor</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incididunt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ut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labore</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et</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dolore</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magna</a:t>
            </a:r>
            <a:r>
              <a:rPr lang="id-ID" sz="1200" dirty="0">
                <a:solidFill>
                  <a:schemeClr val="bg1"/>
                </a:solidFill>
                <a:latin typeface="Darker Grotesque" pitchFamily="2" charset="0"/>
              </a:rPr>
              <a:t> </a:t>
            </a:r>
            <a:r>
              <a:rPr lang="id-ID" sz="1200" dirty="0" err="1">
                <a:solidFill>
                  <a:schemeClr val="bg1"/>
                </a:solidFill>
                <a:latin typeface="Darker Grotesque" pitchFamily="2" charset="0"/>
              </a:rPr>
              <a:t>aliqua</a:t>
            </a:r>
            <a:r>
              <a:rPr lang="id-ID" sz="1200" dirty="0">
                <a:solidFill>
                  <a:schemeClr val="bg1"/>
                </a:solidFill>
                <a:latin typeface="Darker Grotesque" pitchFamily="2" charset="0"/>
              </a:rPr>
              <a:t>.</a:t>
            </a:r>
            <a:endParaRPr lang="en-AU" sz="1200" dirty="0">
              <a:solidFill>
                <a:schemeClr val="bg1"/>
              </a:solidFill>
              <a:latin typeface="Darker Grotesque" pitchFamily="2" charset="0"/>
            </a:endParaRPr>
          </a:p>
        </p:txBody>
      </p:sp>
      <p:cxnSp>
        <p:nvCxnSpPr>
          <p:cNvPr id="44" name="Straight Connector 43">
            <a:extLst>
              <a:ext uri="{FF2B5EF4-FFF2-40B4-BE49-F238E27FC236}">
                <a16:creationId xmlns:a16="http://schemas.microsoft.com/office/drawing/2014/main" id="{EEE798F5-2BE4-86DB-5588-6C77FEFFCD7E}"/>
              </a:ext>
            </a:extLst>
          </p:cNvPr>
          <p:cNvCxnSpPr/>
          <p:nvPr/>
        </p:nvCxnSpPr>
        <p:spPr>
          <a:xfrm>
            <a:off x="6824340" y="5682572"/>
            <a:ext cx="4820099"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3024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9D846-3CF6-BF89-09E1-8907D0FC04D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5A98369-AFE8-1209-A558-E1C3703954E1}"/>
              </a:ext>
            </a:extLst>
          </p:cNvPr>
          <p:cNvSpPr txBox="1"/>
          <p:nvPr/>
        </p:nvSpPr>
        <p:spPr>
          <a:xfrm>
            <a:off x="7426990" y="974570"/>
            <a:ext cx="1138132" cy="169277"/>
          </a:xfrm>
          <a:prstGeom prst="rect">
            <a:avLst/>
          </a:prstGeom>
          <a:noFill/>
        </p:spPr>
        <p:txBody>
          <a:bodyPr wrap="none" lIns="0" tIns="0" rIns="0" bIns="0" rtlCol="0">
            <a:spAutoFit/>
          </a:bodyPr>
          <a:lstStyle/>
          <a:p>
            <a:r>
              <a:rPr lang="id-ID" sz="1100" dirty="0">
                <a:solidFill>
                  <a:schemeClr val="bg1"/>
                </a:solidFill>
                <a:latin typeface="Aptos Light" panose="020B0004020202020204" pitchFamily="34" charset="0"/>
              </a:rPr>
              <a:t>In partnership with:</a:t>
            </a:r>
            <a:endParaRPr lang="en-AU" sz="1100" dirty="0">
              <a:solidFill>
                <a:schemeClr val="bg1"/>
              </a:solidFill>
              <a:latin typeface="Aptos Light" panose="020B0004020202020204" pitchFamily="34" charset="0"/>
            </a:endParaRPr>
          </a:p>
        </p:txBody>
      </p:sp>
      <p:pic>
        <p:nvPicPr>
          <p:cNvPr id="17" name="Graphic 16">
            <a:extLst>
              <a:ext uri="{FF2B5EF4-FFF2-40B4-BE49-F238E27FC236}">
                <a16:creationId xmlns:a16="http://schemas.microsoft.com/office/drawing/2014/main" id="{2CC096B9-50B4-8710-C665-3AD4F216B953}"/>
              </a:ext>
            </a:extLst>
          </p:cNvPr>
          <p:cNvPicPr>
            <a:picLocks noChangeAspect="1"/>
          </p:cNvPicPr>
          <p:nvPr/>
        </p:nvPicPr>
        <p:blipFill>
          <a:blip>
            <a:extLst>
              <a:ext uri="{96DAC541-7B7A-43D3-8B79-37D633B846F1}">
                <asvg:svgBlip xmlns:asvg="http://schemas.microsoft.com/office/drawing/2016/SVG/main" r:embed="rId2"/>
              </a:ext>
            </a:extLst>
          </a:blip>
          <a:srcRect t="17181"/>
          <a:stretch>
            <a:fillRect/>
          </a:stretch>
        </p:blipFill>
        <p:spPr>
          <a:xfrm>
            <a:off x="7996056" y="0"/>
            <a:ext cx="4230295" cy="1684987"/>
          </a:xfrm>
          <a:prstGeom prst="rect">
            <a:avLst/>
          </a:prstGeom>
        </p:spPr>
      </p:pic>
      <p:pic>
        <p:nvPicPr>
          <p:cNvPr id="18" name="Graphic 17">
            <a:extLst>
              <a:ext uri="{FF2B5EF4-FFF2-40B4-BE49-F238E27FC236}">
                <a16:creationId xmlns:a16="http://schemas.microsoft.com/office/drawing/2014/main" id="{63D80416-ED98-8DAD-09A7-7BDF82B93978}"/>
              </a:ext>
            </a:extLst>
          </p:cNvPr>
          <p:cNvPicPr>
            <a:picLocks noChangeAspect="1"/>
          </p:cNvPicPr>
          <p:nvPr/>
        </p:nvPicPr>
        <p:blipFill>
          <a:blip>
            <a:extLst>
              <a:ext uri="{96DAC541-7B7A-43D3-8B79-37D633B846F1}">
                <asvg:svgBlip xmlns:asvg="http://schemas.microsoft.com/office/drawing/2016/SVG/main" r:embed="rId3"/>
              </a:ext>
            </a:extLst>
          </a:blip>
          <a:srcRect t="17181"/>
          <a:stretch>
            <a:fillRect/>
          </a:stretch>
        </p:blipFill>
        <p:spPr>
          <a:xfrm rot="10800000">
            <a:off x="0" y="5173013"/>
            <a:ext cx="4230295" cy="1684987"/>
          </a:xfrm>
          <a:prstGeom prst="rect">
            <a:avLst/>
          </a:prstGeom>
        </p:spPr>
      </p:pic>
      <p:pic>
        <p:nvPicPr>
          <p:cNvPr id="2" name="Graphic 1">
            <a:extLst>
              <a:ext uri="{FF2B5EF4-FFF2-40B4-BE49-F238E27FC236}">
                <a16:creationId xmlns:a16="http://schemas.microsoft.com/office/drawing/2014/main" id="{DFD6B075-FAC6-46C2-3CDC-51AE2FE722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1265" y="359706"/>
            <a:ext cx="1659903" cy="813014"/>
          </a:xfrm>
          <a:prstGeom prst="rect">
            <a:avLst/>
          </a:prstGeom>
        </p:spPr>
      </p:pic>
      <p:grpSp>
        <p:nvGrpSpPr>
          <p:cNvPr id="4" name="Group 3">
            <a:extLst>
              <a:ext uri="{FF2B5EF4-FFF2-40B4-BE49-F238E27FC236}">
                <a16:creationId xmlns:a16="http://schemas.microsoft.com/office/drawing/2014/main" id="{4A860660-0232-33B6-FAAA-97DEF6A5EA12}"/>
              </a:ext>
            </a:extLst>
          </p:cNvPr>
          <p:cNvGrpSpPr/>
          <p:nvPr/>
        </p:nvGrpSpPr>
        <p:grpSpPr>
          <a:xfrm>
            <a:off x="3090643" y="1926939"/>
            <a:ext cx="6010714" cy="3004122"/>
            <a:chOff x="3347042" y="1829135"/>
            <a:chExt cx="6010714" cy="3004122"/>
          </a:xfrm>
        </p:grpSpPr>
        <p:sp>
          <p:nvSpPr>
            <p:cNvPr id="8" name="TextBox 7">
              <a:extLst>
                <a:ext uri="{FF2B5EF4-FFF2-40B4-BE49-F238E27FC236}">
                  <a16:creationId xmlns:a16="http://schemas.microsoft.com/office/drawing/2014/main" id="{8F9E3263-6CE0-F6BD-D23D-6413EEB62698}"/>
                </a:ext>
              </a:extLst>
            </p:cNvPr>
            <p:cNvSpPr txBox="1"/>
            <p:nvPr/>
          </p:nvSpPr>
          <p:spPr>
            <a:xfrm>
              <a:off x="3941029" y="4183252"/>
              <a:ext cx="4822741" cy="650005"/>
            </a:xfrm>
            <a:prstGeom prst="rect">
              <a:avLst/>
            </a:prstGeom>
            <a:noFill/>
          </p:spPr>
          <p:txBody>
            <a:bodyPr wrap="square" lIns="0" tIns="0" rIns="0" bIns="0" rtlCol="0">
              <a:noAutofit/>
            </a:bodyPr>
            <a:lstStyle/>
            <a:p>
              <a:pPr algn="ctr"/>
              <a:r>
                <a:rPr lang="id-ID" sz="1500" dirty="0" err="1">
                  <a:solidFill>
                    <a:srgbClr val="143423"/>
                  </a:solidFill>
                  <a:latin typeface="Darker Grotesque" pitchFamily="2" charset="0"/>
                </a:rPr>
                <a:t>Lorem</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ipsum</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dolor</a:t>
              </a:r>
              <a:r>
                <a:rPr lang="id-ID" sz="1500" dirty="0">
                  <a:solidFill>
                    <a:srgbClr val="143423"/>
                  </a:solidFill>
                  <a:latin typeface="Darker Grotesque" pitchFamily="2" charset="0"/>
                </a:rPr>
                <a:t> sit </a:t>
              </a:r>
              <a:r>
                <a:rPr lang="id-ID" sz="1500" dirty="0" err="1">
                  <a:solidFill>
                    <a:srgbClr val="143423"/>
                  </a:solidFill>
                  <a:latin typeface="Darker Grotesque" pitchFamily="2" charset="0"/>
                </a:rPr>
                <a:t>amet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consectetur</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adipiscing</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elit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sed</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do</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eiusmod</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tempor</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incididunt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ut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labore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dolore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magna</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aliqua</a:t>
              </a:r>
              <a:r>
                <a:rPr lang="id-ID" sz="1500" dirty="0">
                  <a:solidFill>
                    <a:srgbClr val="143423"/>
                  </a:solidFill>
                  <a:latin typeface="Darker Grotesque" pitchFamily="2" charset="0"/>
                </a:rPr>
                <a:t>.</a:t>
              </a:r>
              <a:endParaRPr lang="en-AU" sz="1500" dirty="0">
                <a:solidFill>
                  <a:srgbClr val="143423"/>
                </a:solidFill>
                <a:latin typeface="Darker Grotesque" pitchFamily="2" charset="0"/>
              </a:endParaRPr>
            </a:p>
          </p:txBody>
        </p:sp>
        <p:sp>
          <p:nvSpPr>
            <p:cNvPr id="9" name="TextBox 8">
              <a:extLst>
                <a:ext uri="{FF2B5EF4-FFF2-40B4-BE49-F238E27FC236}">
                  <a16:creationId xmlns:a16="http://schemas.microsoft.com/office/drawing/2014/main" id="{5FA22A10-3061-1229-4705-329CD57A1B8E}"/>
                </a:ext>
              </a:extLst>
            </p:cNvPr>
            <p:cNvSpPr txBox="1"/>
            <p:nvPr/>
          </p:nvSpPr>
          <p:spPr>
            <a:xfrm>
              <a:off x="3347042" y="2196915"/>
              <a:ext cx="6010714" cy="1816459"/>
            </a:xfrm>
            <a:prstGeom prst="rect">
              <a:avLst/>
            </a:prstGeom>
            <a:noFill/>
          </p:spPr>
          <p:txBody>
            <a:bodyPr wrap="square" lIns="0" tIns="0" rIns="0" bIns="0" rtlCol="0">
              <a:spAutoFit/>
            </a:bodyPr>
            <a:lstStyle/>
            <a:p>
              <a:pPr algn="ctr">
                <a:lnSpc>
                  <a:spcPts val="7000"/>
                </a:lnSpc>
              </a:pPr>
              <a:r>
                <a:rPr lang="en-AE" sz="7000" dirty="0">
                  <a:solidFill>
                    <a:srgbClr val="143423"/>
                  </a:solidFill>
                </a:rPr>
                <a:t>Lorem Ipsum Dolor Amet</a:t>
              </a:r>
              <a:endParaRPr lang="en-GB" sz="7000" b="1" spc="-100" dirty="0">
                <a:solidFill>
                  <a:srgbClr val="143423"/>
                </a:solidFill>
                <a:latin typeface="Darker Grotesque SemiBold" pitchFamily="2" charset="0"/>
              </a:endParaRPr>
            </a:p>
          </p:txBody>
        </p:sp>
        <p:sp>
          <p:nvSpPr>
            <p:cNvPr id="3" name="TextBox 2">
              <a:extLst>
                <a:ext uri="{FF2B5EF4-FFF2-40B4-BE49-F238E27FC236}">
                  <a16:creationId xmlns:a16="http://schemas.microsoft.com/office/drawing/2014/main" id="{2468766E-9534-9AE4-A1C7-691EAD2416D3}"/>
                </a:ext>
              </a:extLst>
            </p:cNvPr>
            <p:cNvSpPr txBox="1"/>
            <p:nvPr/>
          </p:nvSpPr>
          <p:spPr>
            <a:xfrm>
              <a:off x="3941029" y="1829135"/>
              <a:ext cx="4822741" cy="650005"/>
            </a:xfrm>
            <a:prstGeom prst="rect">
              <a:avLst/>
            </a:prstGeom>
            <a:noFill/>
          </p:spPr>
          <p:txBody>
            <a:bodyPr wrap="square" lIns="0" tIns="0" rIns="0" bIns="0" rtlCol="0">
              <a:noAutofit/>
            </a:bodyPr>
            <a:lstStyle/>
            <a:p>
              <a:pPr algn="ctr"/>
              <a:r>
                <a:rPr lang="id-ID" sz="1500" b="1" dirty="0">
                  <a:latin typeface="Darker Grotesque SemiBold" pitchFamily="2" charset="0"/>
                </a:rPr>
                <a:t>SECTION 01</a:t>
              </a:r>
              <a:endParaRPr lang="en-AU" sz="1500" b="1" dirty="0">
                <a:latin typeface="Darker Grotesque SemiBold" pitchFamily="2" charset="0"/>
              </a:endParaRPr>
            </a:p>
          </p:txBody>
        </p:sp>
      </p:grpSp>
    </p:spTree>
    <p:extLst>
      <p:ext uri="{BB962C8B-B14F-4D97-AF65-F5344CB8AC3E}">
        <p14:creationId xmlns:p14="http://schemas.microsoft.com/office/powerpoint/2010/main" val="1706709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9D846-3CF6-BF89-09E1-8907D0FC04D5}"/>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09FB4EA6-5849-B9F2-F934-51B66BAF6577}"/>
              </a:ext>
            </a:extLst>
          </p:cNvPr>
          <p:cNvSpPr/>
          <p:nvPr/>
        </p:nvSpPr>
        <p:spPr>
          <a:xfrm>
            <a:off x="-94593" y="0"/>
            <a:ext cx="12286593" cy="6957848"/>
          </a:xfrm>
          <a:prstGeom prst="rect">
            <a:avLst/>
          </a:prstGeom>
          <a:solidFill>
            <a:srgbClr val="1435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11" name="Graphic 10">
            <a:extLst>
              <a:ext uri="{FF2B5EF4-FFF2-40B4-BE49-F238E27FC236}">
                <a16:creationId xmlns:a16="http://schemas.microsoft.com/office/drawing/2014/main" id="{C8C3AC8F-81A3-BC31-1E63-75D42D316C09}"/>
              </a:ext>
            </a:extLst>
          </p:cNvPr>
          <p:cNvPicPr>
            <a:picLocks noChangeAspect="1"/>
          </p:cNvPicPr>
          <p:nvPr/>
        </p:nvPicPr>
        <p:blipFill>
          <a:blip>
            <a:extLst>
              <a:ext uri="{96DAC541-7B7A-43D3-8B79-37D633B846F1}">
                <asvg:svgBlip xmlns:asvg="http://schemas.microsoft.com/office/drawing/2016/SVG/main" r:embed="rId2"/>
              </a:ext>
            </a:extLst>
          </a:blip>
          <a:srcRect t="17181"/>
          <a:stretch>
            <a:fillRect/>
          </a:stretch>
        </p:blipFill>
        <p:spPr>
          <a:xfrm>
            <a:off x="7996056" y="0"/>
            <a:ext cx="4230295" cy="1684987"/>
          </a:xfrm>
          <a:prstGeom prst="rect">
            <a:avLst/>
          </a:prstGeom>
        </p:spPr>
      </p:pic>
      <p:pic>
        <p:nvPicPr>
          <p:cNvPr id="12" name="Graphic 11">
            <a:extLst>
              <a:ext uri="{FF2B5EF4-FFF2-40B4-BE49-F238E27FC236}">
                <a16:creationId xmlns:a16="http://schemas.microsoft.com/office/drawing/2014/main" id="{6953010E-C250-7F65-48A6-2665B8FF803C}"/>
              </a:ext>
            </a:extLst>
          </p:cNvPr>
          <p:cNvPicPr>
            <a:picLocks noChangeAspect="1"/>
          </p:cNvPicPr>
          <p:nvPr/>
        </p:nvPicPr>
        <p:blipFill>
          <a:blip>
            <a:extLst>
              <a:ext uri="{96DAC541-7B7A-43D3-8B79-37D633B846F1}">
                <asvg:svgBlip xmlns:asvg="http://schemas.microsoft.com/office/drawing/2016/SVG/main" r:embed="rId3"/>
              </a:ext>
            </a:extLst>
          </a:blip>
          <a:srcRect t="17181"/>
          <a:stretch>
            <a:fillRect/>
          </a:stretch>
        </p:blipFill>
        <p:spPr>
          <a:xfrm rot="10800000">
            <a:off x="0" y="5272861"/>
            <a:ext cx="4230295" cy="1684987"/>
          </a:xfrm>
          <a:prstGeom prst="rect">
            <a:avLst/>
          </a:prstGeom>
        </p:spPr>
      </p:pic>
      <p:grpSp>
        <p:nvGrpSpPr>
          <p:cNvPr id="2" name="Group 1">
            <a:extLst>
              <a:ext uri="{FF2B5EF4-FFF2-40B4-BE49-F238E27FC236}">
                <a16:creationId xmlns:a16="http://schemas.microsoft.com/office/drawing/2014/main" id="{5F9D0384-4264-21ED-6B63-6809BC2FA06A}"/>
              </a:ext>
            </a:extLst>
          </p:cNvPr>
          <p:cNvGrpSpPr/>
          <p:nvPr/>
        </p:nvGrpSpPr>
        <p:grpSpPr>
          <a:xfrm>
            <a:off x="3090643" y="1926939"/>
            <a:ext cx="6010714" cy="3004122"/>
            <a:chOff x="3347042" y="1829135"/>
            <a:chExt cx="6010714" cy="3004122"/>
          </a:xfrm>
        </p:grpSpPr>
        <p:sp>
          <p:nvSpPr>
            <p:cNvPr id="3" name="TextBox 2">
              <a:extLst>
                <a:ext uri="{FF2B5EF4-FFF2-40B4-BE49-F238E27FC236}">
                  <a16:creationId xmlns:a16="http://schemas.microsoft.com/office/drawing/2014/main" id="{EEABE616-DB2A-5A87-A4D3-0054C5D6EEE9}"/>
                </a:ext>
              </a:extLst>
            </p:cNvPr>
            <p:cNvSpPr txBox="1"/>
            <p:nvPr/>
          </p:nvSpPr>
          <p:spPr>
            <a:xfrm>
              <a:off x="3941029" y="4183252"/>
              <a:ext cx="4822741" cy="650005"/>
            </a:xfrm>
            <a:prstGeom prst="rect">
              <a:avLst/>
            </a:prstGeom>
            <a:noFill/>
          </p:spPr>
          <p:txBody>
            <a:bodyPr wrap="square" lIns="0" tIns="0" rIns="0" bIns="0" rtlCol="0">
              <a:noAutofit/>
            </a:bodyPr>
            <a:lstStyle/>
            <a:p>
              <a:pPr algn="ctr"/>
              <a:r>
                <a:rPr lang="id-ID" sz="1500" dirty="0" err="1">
                  <a:solidFill>
                    <a:schemeClr val="bg1"/>
                  </a:solidFill>
                  <a:latin typeface="Darker Grotesque" pitchFamily="2" charset="0"/>
                </a:rPr>
                <a:t>Lorem</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ipsum</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dolor</a:t>
              </a:r>
              <a:r>
                <a:rPr lang="id-ID" sz="1500" dirty="0">
                  <a:solidFill>
                    <a:schemeClr val="bg1"/>
                  </a:solidFill>
                  <a:latin typeface="Darker Grotesque" pitchFamily="2" charset="0"/>
                </a:rPr>
                <a:t> sit </a:t>
              </a:r>
              <a:r>
                <a:rPr lang="id-ID" sz="1500" dirty="0" err="1">
                  <a:solidFill>
                    <a:schemeClr val="bg1"/>
                  </a:solidFill>
                  <a:latin typeface="Darker Grotesque" pitchFamily="2" charset="0"/>
                </a:rPr>
                <a:t>amet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consectetur</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adipiscing</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elit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sed</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do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eiusmod</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tempor</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incididunt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ut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labore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dolore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magna</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aliqua</a:t>
              </a:r>
              <a:r>
                <a:rPr lang="id-ID" sz="1500" dirty="0">
                  <a:solidFill>
                    <a:schemeClr val="bg1"/>
                  </a:solidFill>
                  <a:latin typeface="Darker Grotesque" pitchFamily="2" charset="0"/>
                </a:rPr>
                <a:t>.</a:t>
              </a:r>
              <a:endParaRPr lang="en-AU" sz="1500" dirty="0">
                <a:solidFill>
                  <a:schemeClr val="bg1"/>
                </a:solidFill>
                <a:latin typeface="Darker Grotesque" pitchFamily="2" charset="0"/>
              </a:endParaRPr>
            </a:p>
          </p:txBody>
        </p:sp>
        <p:sp>
          <p:nvSpPr>
            <p:cNvPr id="4" name="TextBox 3">
              <a:extLst>
                <a:ext uri="{FF2B5EF4-FFF2-40B4-BE49-F238E27FC236}">
                  <a16:creationId xmlns:a16="http://schemas.microsoft.com/office/drawing/2014/main" id="{2B43FDCA-7CF7-0FCA-A869-819DC25164E5}"/>
                </a:ext>
              </a:extLst>
            </p:cNvPr>
            <p:cNvSpPr txBox="1"/>
            <p:nvPr/>
          </p:nvSpPr>
          <p:spPr>
            <a:xfrm>
              <a:off x="3347042" y="2196915"/>
              <a:ext cx="6010714" cy="1816459"/>
            </a:xfrm>
            <a:prstGeom prst="rect">
              <a:avLst/>
            </a:prstGeom>
            <a:noFill/>
          </p:spPr>
          <p:txBody>
            <a:bodyPr wrap="square" lIns="0" tIns="0" rIns="0" bIns="0" rtlCol="0">
              <a:spAutoFit/>
            </a:bodyPr>
            <a:lstStyle/>
            <a:p>
              <a:pPr algn="ctr">
                <a:lnSpc>
                  <a:spcPts val="7000"/>
                </a:lnSpc>
              </a:pPr>
              <a:r>
                <a:rPr lang="en-AE" sz="7000" dirty="0">
                  <a:solidFill>
                    <a:srgbClr val="D0FF57"/>
                  </a:solidFill>
                </a:rPr>
                <a:t>Lorem Ipsum Dolor Amet</a:t>
              </a:r>
              <a:endParaRPr lang="en-GB" sz="7000" b="1" spc="-100" dirty="0">
                <a:solidFill>
                  <a:srgbClr val="D0FF57"/>
                </a:solidFill>
                <a:latin typeface="Darker Grotesque SemiBold" pitchFamily="2" charset="0"/>
              </a:endParaRPr>
            </a:p>
          </p:txBody>
        </p:sp>
        <p:sp>
          <p:nvSpPr>
            <p:cNvPr id="5" name="TextBox 4">
              <a:extLst>
                <a:ext uri="{FF2B5EF4-FFF2-40B4-BE49-F238E27FC236}">
                  <a16:creationId xmlns:a16="http://schemas.microsoft.com/office/drawing/2014/main" id="{9215EF73-664C-D4A9-EBAB-33834BB7C0E4}"/>
                </a:ext>
              </a:extLst>
            </p:cNvPr>
            <p:cNvSpPr txBox="1"/>
            <p:nvPr/>
          </p:nvSpPr>
          <p:spPr>
            <a:xfrm>
              <a:off x="3941029" y="1829135"/>
              <a:ext cx="4822741" cy="650005"/>
            </a:xfrm>
            <a:prstGeom prst="rect">
              <a:avLst/>
            </a:prstGeom>
            <a:noFill/>
          </p:spPr>
          <p:txBody>
            <a:bodyPr wrap="square" lIns="0" tIns="0" rIns="0" bIns="0" rtlCol="0">
              <a:noAutofit/>
            </a:bodyPr>
            <a:lstStyle/>
            <a:p>
              <a:pPr algn="ctr"/>
              <a:r>
                <a:rPr lang="id-ID" sz="1500" b="1" dirty="0">
                  <a:solidFill>
                    <a:schemeClr val="bg1"/>
                  </a:solidFill>
                  <a:latin typeface="Darker Grotesque SemiBold" pitchFamily="2" charset="0"/>
                </a:rPr>
                <a:t>SECTION 01</a:t>
              </a:r>
              <a:endParaRPr lang="en-AU" sz="1500" b="1" dirty="0">
                <a:solidFill>
                  <a:schemeClr val="bg1"/>
                </a:solidFill>
                <a:latin typeface="Darker Grotesque SemiBold" pitchFamily="2" charset="0"/>
              </a:endParaRPr>
            </a:p>
          </p:txBody>
        </p:sp>
      </p:grpSp>
      <p:pic>
        <p:nvPicPr>
          <p:cNvPr id="6" name="Graphic 5">
            <a:extLst>
              <a:ext uri="{FF2B5EF4-FFF2-40B4-BE49-F238E27FC236}">
                <a16:creationId xmlns:a16="http://schemas.microsoft.com/office/drawing/2014/main" id="{6D1EAE12-EC25-0A0C-C40C-5E9F84A585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1265" y="359706"/>
            <a:ext cx="1659903" cy="813014"/>
          </a:xfrm>
          <a:prstGeom prst="rect">
            <a:avLst/>
          </a:prstGeom>
        </p:spPr>
      </p:pic>
    </p:spTree>
    <p:extLst>
      <p:ext uri="{BB962C8B-B14F-4D97-AF65-F5344CB8AC3E}">
        <p14:creationId xmlns:p14="http://schemas.microsoft.com/office/powerpoint/2010/main" val="4168622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74E168-FF6A-6629-3D37-79480F8F0F7E}"/>
              </a:ext>
            </a:extLst>
          </p:cNvPr>
          <p:cNvSpPr/>
          <p:nvPr/>
        </p:nvSpPr>
        <p:spPr>
          <a:xfrm>
            <a:off x="-94593" y="0"/>
            <a:ext cx="12286593" cy="6957848"/>
          </a:xfrm>
          <a:prstGeom prst="rect">
            <a:avLst/>
          </a:prstGeom>
          <a:solidFill>
            <a:srgbClr val="1435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7" name="TextBox 6">
            <a:extLst>
              <a:ext uri="{FF2B5EF4-FFF2-40B4-BE49-F238E27FC236}">
                <a16:creationId xmlns:a16="http://schemas.microsoft.com/office/drawing/2014/main" id="{0FDFD158-C5DD-138B-8C2B-144279F9B9FA}"/>
              </a:ext>
            </a:extLst>
          </p:cNvPr>
          <p:cNvSpPr txBox="1"/>
          <p:nvPr/>
        </p:nvSpPr>
        <p:spPr>
          <a:xfrm>
            <a:off x="457237" y="1969536"/>
            <a:ext cx="3215603" cy="1032077"/>
          </a:xfrm>
          <a:prstGeom prst="rect">
            <a:avLst/>
          </a:prstGeom>
          <a:noFill/>
        </p:spPr>
        <p:txBody>
          <a:bodyPr wrap="square" lIns="0" tIns="0" rIns="0" bIns="0" rtlCol="0">
            <a:spAutoFit/>
          </a:bodyPr>
          <a:lstStyle/>
          <a:p>
            <a:pPr>
              <a:lnSpc>
                <a:spcPts val="4000"/>
              </a:lnSpc>
            </a:pPr>
            <a:r>
              <a:rPr lang="en-GB" sz="4000" b="1" dirty="0">
                <a:solidFill>
                  <a:srgbClr val="D0FF57"/>
                </a:solidFill>
                <a:latin typeface="Darker Grotesque SemiBold" pitchFamily="2" charset="0"/>
              </a:rPr>
              <a:t>Lorem Ipsum </a:t>
            </a:r>
            <a:br>
              <a:rPr lang="en-GB" sz="4000" b="1" dirty="0">
                <a:solidFill>
                  <a:srgbClr val="D0FF57"/>
                </a:solidFill>
                <a:latin typeface="Darker Grotesque SemiBold" pitchFamily="2" charset="0"/>
              </a:rPr>
            </a:br>
            <a:r>
              <a:rPr lang="en-GB" sz="4000" b="1" dirty="0" err="1">
                <a:solidFill>
                  <a:schemeClr val="bg1"/>
                </a:solidFill>
                <a:latin typeface="Darker Grotesque SemiBold" pitchFamily="2" charset="0"/>
              </a:rPr>
              <a:t>dolor</a:t>
            </a:r>
            <a:endParaRPr lang="en-GB" sz="4000" b="1" u="none" strike="noStrike" dirty="0">
              <a:solidFill>
                <a:schemeClr val="bg1"/>
              </a:solidFill>
              <a:effectLst/>
              <a:latin typeface="Darker Grotesque SemiBold" pitchFamily="2" charset="0"/>
            </a:endParaRPr>
          </a:p>
        </p:txBody>
      </p:sp>
      <p:sp>
        <p:nvSpPr>
          <p:cNvPr id="11" name="Picture Placeholder 10">
            <a:extLst>
              <a:ext uri="{FF2B5EF4-FFF2-40B4-BE49-F238E27FC236}">
                <a16:creationId xmlns:a16="http://schemas.microsoft.com/office/drawing/2014/main" id="{9E68E061-B0AA-7310-1423-2EA913E2FF72}"/>
              </a:ext>
            </a:extLst>
          </p:cNvPr>
          <p:cNvSpPr>
            <a:spLocks noGrp="1"/>
          </p:cNvSpPr>
          <p:nvPr>
            <p:ph type="pic" sz="quarter" idx="10"/>
          </p:nvPr>
        </p:nvSpPr>
        <p:spPr>
          <a:xfrm>
            <a:off x="6250898" y="652072"/>
            <a:ext cx="5358984" cy="5568847"/>
          </a:xfrm>
          <a:custGeom>
            <a:avLst/>
            <a:gdLst>
              <a:gd name="connsiteX0" fmla="*/ 385204 w 5358984"/>
              <a:gd name="connsiteY0" fmla="*/ 0 h 5568847"/>
              <a:gd name="connsiteX1" fmla="*/ 4973780 w 5358984"/>
              <a:gd name="connsiteY1" fmla="*/ 0 h 5568847"/>
              <a:gd name="connsiteX2" fmla="*/ 5358984 w 5358984"/>
              <a:gd name="connsiteY2" fmla="*/ 385204 h 5568847"/>
              <a:gd name="connsiteX3" fmla="*/ 5358984 w 5358984"/>
              <a:gd name="connsiteY3" fmla="*/ 5183643 h 5568847"/>
              <a:gd name="connsiteX4" fmla="*/ 4973780 w 5358984"/>
              <a:gd name="connsiteY4" fmla="*/ 5568847 h 5568847"/>
              <a:gd name="connsiteX5" fmla="*/ 385204 w 5358984"/>
              <a:gd name="connsiteY5" fmla="*/ 5568847 h 5568847"/>
              <a:gd name="connsiteX6" fmla="*/ 0 w 5358984"/>
              <a:gd name="connsiteY6" fmla="*/ 5183643 h 5568847"/>
              <a:gd name="connsiteX7" fmla="*/ 0 w 5358984"/>
              <a:gd name="connsiteY7" fmla="*/ 385204 h 5568847"/>
              <a:gd name="connsiteX8" fmla="*/ 385204 w 5358984"/>
              <a:gd name="connsiteY8" fmla="*/ 0 h 5568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8984" h="5568847">
                <a:moveTo>
                  <a:pt x="385204" y="0"/>
                </a:moveTo>
                <a:lnTo>
                  <a:pt x="4973780" y="0"/>
                </a:lnTo>
                <a:cubicBezTo>
                  <a:pt x="5186522" y="0"/>
                  <a:pt x="5358984" y="172462"/>
                  <a:pt x="5358984" y="385204"/>
                </a:cubicBezTo>
                <a:lnTo>
                  <a:pt x="5358984" y="5183643"/>
                </a:lnTo>
                <a:cubicBezTo>
                  <a:pt x="5358984" y="5396385"/>
                  <a:pt x="5186522" y="5568847"/>
                  <a:pt x="4973780" y="5568847"/>
                </a:cubicBezTo>
                <a:lnTo>
                  <a:pt x="385204" y="5568847"/>
                </a:lnTo>
                <a:cubicBezTo>
                  <a:pt x="172462" y="5568847"/>
                  <a:pt x="0" y="5396385"/>
                  <a:pt x="0" y="5183643"/>
                </a:cubicBezTo>
                <a:lnTo>
                  <a:pt x="0" y="385204"/>
                </a:lnTo>
                <a:cubicBezTo>
                  <a:pt x="0" y="172462"/>
                  <a:pt x="172462" y="0"/>
                  <a:pt x="385204" y="0"/>
                </a:cubicBezTo>
                <a:close/>
              </a:path>
            </a:pathLst>
          </a:custGeom>
          <a:solidFill>
            <a:schemeClr val="bg1">
              <a:lumMod val="65000"/>
            </a:schemeClr>
          </a:solidFill>
        </p:spPr>
        <p:txBody>
          <a:bodyPr wrap="square">
            <a:noAutofit/>
          </a:bodyPr>
          <a:lstStyle/>
          <a:p>
            <a:endParaRPr lang="en-AE"/>
          </a:p>
        </p:txBody>
      </p:sp>
      <p:sp>
        <p:nvSpPr>
          <p:cNvPr id="12" name="TextBox 11">
            <a:extLst>
              <a:ext uri="{FF2B5EF4-FFF2-40B4-BE49-F238E27FC236}">
                <a16:creationId xmlns:a16="http://schemas.microsoft.com/office/drawing/2014/main" id="{1DE28E8C-D1E8-AA0C-808C-2C2F24C09E12}"/>
              </a:ext>
            </a:extLst>
          </p:cNvPr>
          <p:cNvSpPr txBox="1"/>
          <p:nvPr/>
        </p:nvSpPr>
        <p:spPr>
          <a:xfrm>
            <a:off x="837201" y="3479545"/>
            <a:ext cx="3056619" cy="1325054"/>
          </a:xfrm>
          <a:prstGeom prst="rect">
            <a:avLst/>
          </a:prstGeom>
          <a:noFill/>
        </p:spPr>
        <p:txBody>
          <a:bodyPr wrap="square" lIns="0" tIns="0" rIns="0" bIns="0" rtlCol="0">
            <a:noAutofit/>
          </a:bodyPr>
          <a:lstStyle/>
          <a:p>
            <a:pPr>
              <a:lnSpc>
                <a:spcPts val="1500"/>
              </a:lnSpc>
            </a:pPr>
            <a:r>
              <a:rPr lang="id-ID" sz="1500" dirty="0">
                <a:solidFill>
                  <a:schemeClr val="bg1"/>
                </a:solidFill>
                <a:latin typeface="Darker Grotesque" pitchFamily="2" charset="0"/>
              </a:rPr>
              <a:t>Dus eos mod que sitessus. Ario platusti officiet sequo beaquam parcitionet facifit ionsequa restorempos doluptatur aruptur apisque ecum volum voloure.</a:t>
            </a:r>
          </a:p>
          <a:p>
            <a:pPr>
              <a:lnSpc>
                <a:spcPts val="1500"/>
              </a:lnSpc>
            </a:pPr>
            <a:endParaRPr lang="en-AU" sz="1500" dirty="0">
              <a:solidFill>
                <a:schemeClr val="bg1"/>
              </a:solidFill>
              <a:latin typeface="Darker Grotesque" pitchFamily="2" charset="0"/>
            </a:endParaRPr>
          </a:p>
        </p:txBody>
      </p:sp>
      <p:pic>
        <p:nvPicPr>
          <p:cNvPr id="13" name="Graphic 12">
            <a:extLst>
              <a:ext uri="{FF2B5EF4-FFF2-40B4-BE49-F238E27FC236}">
                <a16:creationId xmlns:a16="http://schemas.microsoft.com/office/drawing/2014/main" id="{3AA5A335-0AB3-2BE0-F005-A5C561732A05}"/>
              </a:ext>
            </a:extLst>
          </p:cNvPr>
          <p:cNvPicPr>
            <a:picLocks noChangeAspect="1"/>
          </p:cNvPicPr>
          <p:nvPr/>
        </p:nvPicPr>
        <p:blipFill>
          <a:blip>
            <a:extLst>
              <a:ext uri="{96DAC541-7B7A-43D3-8B79-37D633B846F1}">
                <asvg:svgBlip xmlns:asvg="http://schemas.microsoft.com/office/drawing/2016/SVG/main" r:embed="rId2"/>
              </a:ext>
            </a:extLst>
          </a:blip>
          <a:srcRect t="-3285"/>
          <a:stretch>
            <a:fillRect/>
          </a:stretch>
        </p:blipFill>
        <p:spPr>
          <a:xfrm rot="16200000">
            <a:off x="395338" y="3514285"/>
            <a:ext cx="363192" cy="180412"/>
          </a:xfrm>
          <a:prstGeom prst="rect">
            <a:avLst/>
          </a:prstGeom>
        </p:spPr>
      </p:pic>
      <p:pic>
        <p:nvPicPr>
          <p:cNvPr id="4" name="Graphic 3">
            <a:extLst>
              <a:ext uri="{FF2B5EF4-FFF2-40B4-BE49-F238E27FC236}">
                <a16:creationId xmlns:a16="http://schemas.microsoft.com/office/drawing/2014/main" id="{33EC6DF6-6401-820D-4D58-6346CB1AD7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1265" y="359706"/>
            <a:ext cx="1659903" cy="813014"/>
          </a:xfrm>
          <a:prstGeom prst="rect">
            <a:avLst/>
          </a:prstGeom>
        </p:spPr>
      </p:pic>
    </p:spTree>
    <p:extLst>
      <p:ext uri="{BB962C8B-B14F-4D97-AF65-F5344CB8AC3E}">
        <p14:creationId xmlns:p14="http://schemas.microsoft.com/office/powerpoint/2010/main" val="1624906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5B956-8DB9-EB76-3DA8-E909D35C6E1A}"/>
            </a:ext>
          </a:extLst>
        </p:cNvPr>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365FC3D-8ADE-6BEF-EE94-5F0C0A9E5097}"/>
              </a:ext>
            </a:extLst>
          </p:cNvPr>
          <p:cNvSpPr>
            <a:spLocks noGrp="1"/>
          </p:cNvSpPr>
          <p:nvPr>
            <p:ph type="pic" sz="quarter" idx="10"/>
          </p:nvPr>
        </p:nvSpPr>
        <p:spPr>
          <a:xfrm>
            <a:off x="6250898" y="652072"/>
            <a:ext cx="5358984" cy="5568847"/>
          </a:xfrm>
          <a:custGeom>
            <a:avLst/>
            <a:gdLst>
              <a:gd name="connsiteX0" fmla="*/ 385204 w 5358984"/>
              <a:gd name="connsiteY0" fmla="*/ 0 h 5568847"/>
              <a:gd name="connsiteX1" fmla="*/ 4973780 w 5358984"/>
              <a:gd name="connsiteY1" fmla="*/ 0 h 5568847"/>
              <a:gd name="connsiteX2" fmla="*/ 5358984 w 5358984"/>
              <a:gd name="connsiteY2" fmla="*/ 385204 h 5568847"/>
              <a:gd name="connsiteX3" fmla="*/ 5358984 w 5358984"/>
              <a:gd name="connsiteY3" fmla="*/ 5183643 h 5568847"/>
              <a:gd name="connsiteX4" fmla="*/ 4973780 w 5358984"/>
              <a:gd name="connsiteY4" fmla="*/ 5568847 h 5568847"/>
              <a:gd name="connsiteX5" fmla="*/ 385204 w 5358984"/>
              <a:gd name="connsiteY5" fmla="*/ 5568847 h 5568847"/>
              <a:gd name="connsiteX6" fmla="*/ 0 w 5358984"/>
              <a:gd name="connsiteY6" fmla="*/ 5183643 h 5568847"/>
              <a:gd name="connsiteX7" fmla="*/ 0 w 5358984"/>
              <a:gd name="connsiteY7" fmla="*/ 385204 h 5568847"/>
              <a:gd name="connsiteX8" fmla="*/ 385204 w 5358984"/>
              <a:gd name="connsiteY8" fmla="*/ 0 h 5568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8984" h="5568847">
                <a:moveTo>
                  <a:pt x="385204" y="0"/>
                </a:moveTo>
                <a:lnTo>
                  <a:pt x="4973780" y="0"/>
                </a:lnTo>
                <a:cubicBezTo>
                  <a:pt x="5186522" y="0"/>
                  <a:pt x="5358984" y="172462"/>
                  <a:pt x="5358984" y="385204"/>
                </a:cubicBezTo>
                <a:lnTo>
                  <a:pt x="5358984" y="5183643"/>
                </a:lnTo>
                <a:cubicBezTo>
                  <a:pt x="5358984" y="5396385"/>
                  <a:pt x="5186522" y="5568847"/>
                  <a:pt x="4973780" y="5568847"/>
                </a:cubicBezTo>
                <a:lnTo>
                  <a:pt x="385204" y="5568847"/>
                </a:lnTo>
                <a:cubicBezTo>
                  <a:pt x="172462" y="5568847"/>
                  <a:pt x="0" y="5396385"/>
                  <a:pt x="0" y="5183643"/>
                </a:cubicBezTo>
                <a:lnTo>
                  <a:pt x="0" y="385204"/>
                </a:lnTo>
                <a:cubicBezTo>
                  <a:pt x="0" y="172462"/>
                  <a:pt x="172462" y="0"/>
                  <a:pt x="385204" y="0"/>
                </a:cubicBezTo>
                <a:close/>
              </a:path>
            </a:pathLst>
          </a:custGeom>
          <a:solidFill>
            <a:schemeClr val="bg1">
              <a:lumMod val="65000"/>
            </a:schemeClr>
          </a:solidFill>
        </p:spPr>
        <p:txBody>
          <a:bodyPr wrap="square">
            <a:noAutofit/>
          </a:bodyPr>
          <a:lstStyle/>
          <a:p>
            <a:endParaRPr lang="en-AE"/>
          </a:p>
        </p:txBody>
      </p:sp>
      <p:sp>
        <p:nvSpPr>
          <p:cNvPr id="2" name="TextBox 1">
            <a:extLst>
              <a:ext uri="{FF2B5EF4-FFF2-40B4-BE49-F238E27FC236}">
                <a16:creationId xmlns:a16="http://schemas.microsoft.com/office/drawing/2014/main" id="{3C145873-2CBC-9C8E-E11D-3EF654B9FA32}"/>
              </a:ext>
            </a:extLst>
          </p:cNvPr>
          <p:cNvSpPr txBox="1"/>
          <p:nvPr/>
        </p:nvSpPr>
        <p:spPr>
          <a:xfrm>
            <a:off x="457237" y="1969536"/>
            <a:ext cx="3215603" cy="1032077"/>
          </a:xfrm>
          <a:prstGeom prst="rect">
            <a:avLst/>
          </a:prstGeom>
          <a:noFill/>
        </p:spPr>
        <p:txBody>
          <a:bodyPr wrap="square" lIns="0" tIns="0" rIns="0" bIns="0" rtlCol="0">
            <a:spAutoFit/>
          </a:bodyPr>
          <a:lstStyle/>
          <a:p>
            <a:pPr>
              <a:lnSpc>
                <a:spcPts val="4000"/>
              </a:lnSpc>
            </a:pPr>
            <a:r>
              <a:rPr lang="en-GB" sz="4000" b="1" dirty="0">
                <a:solidFill>
                  <a:srgbClr val="143423"/>
                </a:solidFill>
                <a:latin typeface="Darker Grotesque SemiBold" pitchFamily="2" charset="0"/>
              </a:rPr>
              <a:t>Lorem Ipsum </a:t>
            </a:r>
            <a:br>
              <a:rPr lang="en-GB" sz="4000" b="1" dirty="0">
                <a:solidFill>
                  <a:srgbClr val="143423"/>
                </a:solidFill>
                <a:latin typeface="Darker Grotesque SemiBold" pitchFamily="2" charset="0"/>
              </a:rPr>
            </a:br>
            <a:r>
              <a:rPr lang="en-GB" sz="4000" b="1" dirty="0" err="1">
                <a:solidFill>
                  <a:srgbClr val="143423"/>
                </a:solidFill>
                <a:latin typeface="Darker Grotesque SemiBold" pitchFamily="2" charset="0"/>
              </a:rPr>
              <a:t>dolor</a:t>
            </a:r>
            <a:endParaRPr lang="en-GB" sz="4000" b="1" u="none" strike="noStrike" dirty="0">
              <a:solidFill>
                <a:srgbClr val="143423"/>
              </a:solidFill>
              <a:effectLst/>
              <a:latin typeface="Darker Grotesque SemiBold" pitchFamily="2" charset="0"/>
            </a:endParaRPr>
          </a:p>
        </p:txBody>
      </p:sp>
      <p:sp>
        <p:nvSpPr>
          <p:cNvPr id="3" name="TextBox 2">
            <a:extLst>
              <a:ext uri="{FF2B5EF4-FFF2-40B4-BE49-F238E27FC236}">
                <a16:creationId xmlns:a16="http://schemas.microsoft.com/office/drawing/2014/main" id="{FB5EE378-0E4F-09CF-6C4B-C5D097AD6BC1}"/>
              </a:ext>
            </a:extLst>
          </p:cNvPr>
          <p:cNvSpPr txBox="1"/>
          <p:nvPr/>
        </p:nvSpPr>
        <p:spPr>
          <a:xfrm>
            <a:off x="837201" y="3479545"/>
            <a:ext cx="3056619" cy="1325054"/>
          </a:xfrm>
          <a:prstGeom prst="rect">
            <a:avLst/>
          </a:prstGeom>
          <a:noFill/>
        </p:spPr>
        <p:txBody>
          <a:bodyPr wrap="square" lIns="0" tIns="0" rIns="0" bIns="0" rtlCol="0">
            <a:noAutofit/>
          </a:bodyPr>
          <a:lstStyle/>
          <a:p>
            <a:pPr>
              <a:lnSpc>
                <a:spcPts val="1500"/>
              </a:lnSpc>
            </a:pPr>
            <a:r>
              <a:rPr lang="id-ID" sz="1500" dirty="0">
                <a:solidFill>
                  <a:srgbClr val="143423"/>
                </a:solidFill>
                <a:latin typeface="Darker Grotesque" pitchFamily="2" charset="0"/>
              </a:rPr>
              <a:t>Dus eos mod que sitessus. Ario platusti officiet sequo beaquam parcitionet facifit ionsequa restorempos doluptatur aruptur apisque ecum volum voloure.</a:t>
            </a:r>
          </a:p>
          <a:p>
            <a:pPr>
              <a:lnSpc>
                <a:spcPts val="1500"/>
              </a:lnSpc>
            </a:pPr>
            <a:endParaRPr lang="en-AU" sz="1500" dirty="0">
              <a:solidFill>
                <a:srgbClr val="143423"/>
              </a:solidFill>
              <a:latin typeface="Darker Grotesque" pitchFamily="2" charset="0"/>
            </a:endParaRPr>
          </a:p>
        </p:txBody>
      </p:sp>
      <p:pic>
        <p:nvPicPr>
          <p:cNvPr id="4" name="Graphic 3">
            <a:extLst>
              <a:ext uri="{FF2B5EF4-FFF2-40B4-BE49-F238E27FC236}">
                <a16:creationId xmlns:a16="http://schemas.microsoft.com/office/drawing/2014/main" id="{7E217473-F009-A4AC-DE41-A8985878F219}"/>
              </a:ext>
            </a:extLst>
          </p:cNvPr>
          <p:cNvPicPr>
            <a:picLocks noChangeAspect="1"/>
          </p:cNvPicPr>
          <p:nvPr/>
        </p:nvPicPr>
        <p:blipFill>
          <a:blip>
            <a:extLst>
              <a:ext uri="{96DAC541-7B7A-43D3-8B79-37D633B846F1}">
                <asvg:svgBlip xmlns:asvg="http://schemas.microsoft.com/office/drawing/2016/SVG/main" r:embed="rId2"/>
              </a:ext>
            </a:extLst>
          </a:blip>
          <a:srcRect t="-3285"/>
          <a:stretch>
            <a:fillRect/>
          </a:stretch>
        </p:blipFill>
        <p:spPr>
          <a:xfrm rot="16200000">
            <a:off x="395338" y="3514285"/>
            <a:ext cx="363192" cy="180412"/>
          </a:xfrm>
          <a:prstGeom prst="rect">
            <a:avLst/>
          </a:prstGeom>
        </p:spPr>
      </p:pic>
      <p:pic>
        <p:nvPicPr>
          <p:cNvPr id="6" name="Graphic 5">
            <a:extLst>
              <a:ext uri="{FF2B5EF4-FFF2-40B4-BE49-F238E27FC236}">
                <a16:creationId xmlns:a16="http://schemas.microsoft.com/office/drawing/2014/main" id="{7A663545-5D90-3704-9F43-78B8B06EF0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1265" y="359706"/>
            <a:ext cx="1659903" cy="813014"/>
          </a:xfrm>
          <a:prstGeom prst="rect">
            <a:avLst/>
          </a:prstGeom>
        </p:spPr>
      </p:pic>
    </p:spTree>
    <p:extLst>
      <p:ext uri="{BB962C8B-B14F-4D97-AF65-F5344CB8AC3E}">
        <p14:creationId xmlns:p14="http://schemas.microsoft.com/office/powerpoint/2010/main" val="3026064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8AC745-6B96-1DA5-4A1A-ED3818287C54}"/>
              </a:ext>
            </a:extLst>
          </p:cNvPr>
          <p:cNvSpPr/>
          <p:nvPr/>
        </p:nvSpPr>
        <p:spPr>
          <a:xfrm>
            <a:off x="-94593" y="0"/>
            <a:ext cx="12286593" cy="6957848"/>
          </a:xfrm>
          <a:prstGeom prst="rect">
            <a:avLst/>
          </a:prstGeom>
          <a:solidFill>
            <a:srgbClr val="1435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Picture Placeholder 7">
            <a:extLst>
              <a:ext uri="{FF2B5EF4-FFF2-40B4-BE49-F238E27FC236}">
                <a16:creationId xmlns:a16="http://schemas.microsoft.com/office/drawing/2014/main" id="{02EA8631-B989-25AB-A9E3-1F4F47B92285}"/>
              </a:ext>
            </a:extLst>
          </p:cNvPr>
          <p:cNvSpPr>
            <a:spLocks noGrp="1"/>
          </p:cNvSpPr>
          <p:nvPr>
            <p:ph type="pic" sz="quarter" idx="10"/>
          </p:nvPr>
        </p:nvSpPr>
        <p:spPr>
          <a:xfrm>
            <a:off x="4501070" y="644525"/>
            <a:ext cx="3441700" cy="5568950"/>
          </a:xfrm>
          <a:custGeom>
            <a:avLst/>
            <a:gdLst>
              <a:gd name="connsiteX0" fmla="*/ 183477 w 3441700"/>
              <a:gd name="connsiteY0" fmla="*/ 0 h 5568950"/>
              <a:gd name="connsiteX1" fmla="*/ 3258223 w 3441700"/>
              <a:gd name="connsiteY1" fmla="*/ 0 h 5568950"/>
              <a:gd name="connsiteX2" fmla="*/ 3441700 w 3441700"/>
              <a:gd name="connsiteY2" fmla="*/ 183477 h 5568950"/>
              <a:gd name="connsiteX3" fmla="*/ 3441700 w 3441700"/>
              <a:gd name="connsiteY3" fmla="*/ 5385473 h 5568950"/>
              <a:gd name="connsiteX4" fmla="*/ 3258223 w 3441700"/>
              <a:gd name="connsiteY4" fmla="*/ 5568950 h 5568950"/>
              <a:gd name="connsiteX5" fmla="*/ 183477 w 3441700"/>
              <a:gd name="connsiteY5" fmla="*/ 5568950 h 5568950"/>
              <a:gd name="connsiteX6" fmla="*/ 0 w 3441700"/>
              <a:gd name="connsiteY6" fmla="*/ 5385473 h 5568950"/>
              <a:gd name="connsiteX7" fmla="*/ 0 w 3441700"/>
              <a:gd name="connsiteY7" fmla="*/ 183477 h 5568950"/>
              <a:gd name="connsiteX8" fmla="*/ 183477 w 3441700"/>
              <a:gd name="connsiteY8" fmla="*/ 0 h 556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41700" h="5568950">
                <a:moveTo>
                  <a:pt x="183477" y="0"/>
                </a:moveTo>
                <a:lnTo>
                  <a:pt x="3258223" y="0"/>
                </a:lnTo>
                <a:cubicBezTo>
                  <a:pt x="3359555" y="0"/>
                  <a:pt x="3441700" y="82145"/>
                  <a:pt x="3441700" y="183477"/>
                </a:cubicBezTo>
                <a:lnTo>
                  <a:pt x="3441700" y="5385473"/>
                </a:lnTo>
                <a:cubicBezTo>
                  <a:pt x="3441700" y="5486805"/>
                  <a:pt x="3359555" y="5568950"/>
                  <a:pt x="3258223" y="5568950"/>
                </a:cubicBezTo>
                <a:lnTo>
                  <a:pt x="183477" y="5568950"/>
                </a:lnTo>
                <a:cubicBezTo>
                  <a:pt x="82145" y="5568950"/>
                  <a:pt x="0" y="5486805"/>
                  <a:pt x="0" y="5385473"/>
                </a:cubicBezTo>
                <a:lnTo>
                  <a:pt x="0" y="183477"/>
                </a:lnTo>
                <a:cubicBezTo>
                  <a:pt x="0" y="82145"/>
                  <a:pt x="82145" y="0"/>
                  <a:pt x="183477" y="0"/>
                </a:cubicBezTo>
                <a:close/>
              </a:path>
            </a:pathLst>
          </a:custGeom>
          <a:solidFill>
            <a:schemeClr val="bg1">
              <a:lumMod val="65000"/>
            </a:schemeClr>
          </a:solidFill>
          <a:ln>
            <a:noFill/>
          </a:ln>
        </p:spPr>
        <p:txBody>
          <a:bodyPr wrap="square">
            <a:noAutofit/>
          </a:bodyPr>
          <a:lstStyle/>
          <a:p>
            <a:endParaRPr lang="en-AE"/>
          </a:p>
        </p:txBody>
      </p:sp>
      <p:sp>
        <p:nvSpPr>
          <p:cNvPr id="9" name="Picture Placeholder 8">
            <a:extLst>
              <a:ext uri="{FF2B5EF4-FFF2-40B4-BE49-F238E27FC236}">
                <a16:creationId xmlns:a16="http://schemas.microsoft.com/office/drawing/2014/main" id="{9E974B29-B52C-CBFF-B49F-819CE4FB91DF}"/>
              </a:ext>
            </a:extLst>
          </p:cNvPr>
          <p:cNvSpPr>
            <a:spLocks noGrp="1"/>
          </p:cNvSpPr>
          <p:nvPr>
            <p:ph type="pic" sz="quarter" idx="11"/>
          </p:nvPr>
        </p:nvSpPr>
        <p:spPr>
          <a:xfrm>
            <a:off x="8149146" y="644525"/>
            <a:ext cx="3426841" cy="5568950"/>
          </a:xfrm>
          <a:custGeom>
            <a:avLst/>
            <a:gdLst>
              <a:gd name="connsiteX0" fmla="*/ 168618 w 3426841"/>
              <a:gd name="connsiteY0" fmla="*/ 0 h 5568950"/>
              <a:gd name="connsiteX1" fmla="*/ 3243364 w 3426841"/>
              <a:gd name="connsiteY1" fmla="*/ 0 h 5568950"/>
              <a:gd name="connsiteX2" fmla="*/ 3426841 w 3426841"/>
              <a:gd name="connsiteY2" fmla="*/ 183477 h 5568950"/>
              <a:gd name="connsiteX3" fmla="*/ 3426841 w 3426841"/>
              <a:gd name="connsiteY3" fmla="*/ 5385473 h 5568950"/>
              <a:gd name="connsiteX4" fmla="*/ 3243364 w 3426841"/>
              <a:gd name="connsiteY4" fmla="*/ 5568950 h 5568950"/>
              <a:gd name="connsiteX5" fmla="*/ 168618 w 3426841"/>
              <a:gd name="connsiteY5" fmla="*/ 5568950 h 5568950"/>
              <a:gd name="connsiteX6" fmla="*/ 38880 w 3426841"/>
              <a:gd name="connsiteY6" fmla="*/ 5515211 h 5568950"/>
              <a:gd name="connsiteX7" fmla="*/ 0 w 3426841"/>
              <a:gd name="connsiteY7" fmla="*/ 5457544 h 5568950"/>
              <a:gd name="connsiteX8" fmla="*/ 0 w 3426841"/>
              <a:gd name="connsiteY8" fmla="*/ 111406 h 5568950"/>
              <a:gd name="connsiteX9" fmla="*/ 38880 w 3426841"/>
              <a:gd name="connsiteY9" fmla="*/ 53739 h 5568950"/>
              <a:gd name="connsiteX10" fmla="*/ 168618 w 3426841"/>
              <a:gd name="connsiteY10" fmla="*/ 0 h 556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6841" h="5568950">
                <a:moveTo>
                  <a:pt x="168618" y="0"/>
                </a:moveTo>
                <a:lnTo>
                  <a:pt x="3243364" y="0"/>
                </a:lnTo>
                <a:cubicBezTo>
                  <a:pt x="3344696" y="0"/>
                  <a:pt x="3426841" y="82145"/>
                  <a:pt x="3426841" y="183477"/>
                </a:cubicBezTo>
                <a:lnTo>
                  <a:pt x="3426841" y="5385473"/>
                </a:lnTo>
                <a:cubicBezTo>
                  <a:pt x="3426841" y="5486805"/>
                  <a:pt x="3344696" y="5568950"/>
                  <a:pt x="3243364" y="5568950"/>
                </a:cubicBezTo>
                <a:lnTo>
                  <a:pt x="168618" y="5568950"/>
                </a:lnTo>
                <a:cubicBezTo>
                  <a:pt x="117952" y="5568950"/>
                  <a:pt x="72083" y="5548414"/>
                  <a:pt x="38880" y="5515211"/>
                </a:cubicBezTo>
                <a:lnTo>
                  <a:pt x="0" y="5457544"/>
                </a:lnTo>
                <a:lnTo>
                  <a:pt x="0" y="111406"/>
                </a:lnTo>
                <a:lnTo>
                  <a:pt x="38880" y="53739"/>
                </a:lnTo>
                <a:cubicBezTo>
                  <a:pt x="72083" y="20536"/>
                  <a:pt x="117952" y="0"/>
                  <a:pt x="168618" y="0"/>
                </a:cubicBezTo>
                <a:close/>
              </a:path>
            </a:pathLst>
          </a:custGeom>
          <a:solidFill>
            <a:schemeClr val="bg1">
              <a:lumMod val="65000"/>
            </a:schemeClr>
          </a:solidFill>
        </p:spPr>
        <p:txBody>
          <a:bodyPr wrap="square">
            <a:noAutofit/>
          </a:bodyPr>
          <a:lstStyle/>
          <a:p>
            <a:endParaRPr lang="en-AE"/>
          </a:p>
        </p:txBody>
      </p:sp>
      <p:sp>
        <p:nvSpPr>
          <p:cNvPr id="6" name="TextBox 5">
            <a:extLst>
              <a:ext uri="{FF2B5EF4-FFF2-40B4-BE49-F238E27FC236}">
                <a16:creationId xmlns:a16="http://schemas.microsoft.com/office/drawing/2014/main" id="{FD390CEF-7152-2D03-A61D-1753E73CB33C}"/>
              </a:ext>
            </a:extLst>
          </p:cNvPr>
          <p:cNvSpPr txBox="1"/>
          <p:nvPr/>
        </p:nvSpPr>
        <p:spPr>
          <a:xfrm>
            <a:off x="837201" y="3479545"/>
            <a:ext cx="3056619" cy="1325054"/>
          </a:xfrm>
          <a:prstGeom prst="rect">
            <a:avLst/>
          </a:prstGeom>
          <a:noFill/>
        </p:spPr>
        <p:txBody>
          <a:bodyPr wrap="square" lIns="0" tIns="0" rIns="0" bIns="0" rtlCol="0">
            <a:noAutofit/>
          </a:bodyPr>
          <a:lstStyle/>
          <a:p>
            <a:pPr>
              <a:lnSpc>
                <a:spcPts val="1500"/>
              </a:lnSpc>
            </a:pPr>
            <a:r>
              <a:rPr lang="id-ID" sz="1500" dirty="0">
                <a:solidFill>
                  <a:schemeClr val="bg1"/>
                </a:solidFill>
                <a:latin typeface="Darker Grotesque" pitchFamily="2" charset="0"/>
              </a:rPr>
              <a:t>Dus eos mod que sitessus. Ario platusti officiet sequo beaquam parcitionet facifit ionsequa restorempos doluptatur aruptur apisque ecum volum voloure.</a:t>
            </a:r>
          </a:p>
          <a:p>
            <a:pPr>
              <a:lnSpc>
                <a:spcPts val="1500"/>
              </a:lnSpc>
            </a:pPr>
            <a:endParaRPr lang="en-AU" sz="1500" dirty="0">
              <a:solidFill>
                <a:schemeClr val="bg1"/>
              </a:solidFill>
              <a:latin typeface="Darker Grotesque" pitchFamily="2" charset="0"/>
            </a:endParaRPr>
          </a:p>
        </p:txBody>
      </p:sp>
      <p:pic>
        <p:nvPicPr>
          <p:cNvPr id="7" name="Graphic 6">
            <a:extLst>
              <a:ext uri="{FF2B5EF4-FFF2-40B4-BE49-F238E27FC236}">
                <a16:creationId xmlns:a16="http://schemas.microsoft.com/office/drawing/2014/main" id="{82FB63EA-450D-CEF8-448C-C944428F4727}"/>
              </a:ext>
            </a:extLst>
          </p:cNvPr>
          <p:cNvPicPr>
            <a:picLocks noChangeAspect="1"/>
          </p:cNvPicPr>
          <p:nvPr/>
        </p:nvPicPr>
        <p:blipFill>
          <a:blip>
            <a:extLst>
              <a:ext uri="{96DAC541-7B7A-43D3-8B79-37D633B846F1}">
                <asvg:svgBlip xmlns:asvg="http://schemas.microsoft.com/office/drawing/2016/SVG/main" r:embed="rId2"/>
              </a:ext>
            </a:extLst>
          </a:blip>
          <a:srcRect t="-3285"/>
          <a:stretch>
            <a:fillRect/>
          </a:stretch>
        </p:blipFill>
        <p:spPr>
          <a:xfrm rot="16200000">
            <a:off x="395338" y="3514285"/>
            <a:ext cx="363192" cy="180412"/>
          </a:xfrm>
          <a:prstGeom prst="rect">
            <a:avLst/>
          </a:prstGeom>
        </p:spPr>
      </p:pic>
      <p:pic>
        <p:nvPicPr>
          <p:cNvPr id="12" name="Graphic 11">
            <a:extLst>
              <a:ext uri="{FF2B5EF4-FFF2-40B4-BE49-F238E27FC236}">
                <a16:creationId xmlns:a16="http://schemas.microsoft.com/office/drawing/2014/main" id="{4643BAC1-5B87-FC57-5C0E-4A576643381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1265" y="359706"/>
            <a:ext cx="1659903" cy="813014"/>
          </a:xfrm>
          <a:prstGeom prst="rect">
            <a:avLst/>
          </a:prstGeom>
        </p:spPr>
      </p:pic>
      <p:sp>
        <p:nvSpPr>
          <p:cNvPr id="13" name="TextBox 12">
            <a:extLst>
              <a:ext uri="{FF2B5EF4-FFF2-40B4-BE49-F238E27FC236}">
                <a16:creationId xmlns:a16="http://schemas.microsoft.com/office/drawing/2014/main" id="{722E345D-F75B-0A89-2354-EACFAEEAFE0C}"/>
              </a:ext>
            </a:extLst>
          </p:cNvPr>
          <p:cNvSpPr txBox="1"/>
          <p:nvPr/>
        </p:nvSpPr>
        <p:spPr>
          <a:xfrm>
            <a:off x="457237" y="1969536"/>
            <a:ext cx="3215603" cy="1032077"/>
          </a:xfrm>
          <a:prstGeom prst="rect">
            <a:avLst/>
          </a:prstGeom>
          <a:noFill/>
        </p:spPr>
        <p:txBody>
          <a:bodyPr wrap="square" lIns="0" tIns="0" rIns="0" bIns="0" rtlCol="0">
            <a:spAutoFit/>
          </a:bodyPr>
          <a:lstStyle/>
          <a:p>
            <a:pPr>
              <a:lnSpc>
                <a:spcPts val="4000"/>
              </a:lnSpc>
            </a:pPr>
            <a:r>
              <a:rPr lang="en-GB" sz="4000" b="1" dirty="0">
                <a:solidFill>
                  <a:srgbClr val="D0FF57"/>
                </a:solidFill>
                <a:latin typeface="Darker Grotesque SemiBold" pitchFamily="2" charset="0"/>
              </a:rPr>
              <a:t>Lorem Ipsum </a:t>
            </a:r>
            <a:br>
              <a:rPr lang="en-GB" sz="4000" b="1" dirty="0">
                <a:solidFill>
                  <a:srgbClr val="D0FF57"/>
                </a:solidFill>
                <a:latin typeface="Darker Grotesque SemiBold" pitchFamily="2" charset="0"/>
              </a:rPr>
            </a:br>
            <a:r>
              <a:rPr lang="en-GB" sz="4000" b="1" dirty="0" err="1">
                <a:solidFill>
                  <a:schemeClr val="bg1"/>
                </a:solidFill>
                <a:latin typeface="Darker Grotesque SemiBold" pitchFamily="2" charset="0"/>
              </a:rPr>
              <a:t>dolor</a:t>
            </a:r>
            <a:endParaRPr lang="en-GB" sz="4000" b="1" u="none" strike="noStrike" dirty="0">
              <a:solidFill>
                <a:schemeClr val="bg1"/>
              </a:solidFill>
              <a:effectLst/>
              <a:latin typeface="Darker Grotesque SemiBold" pitchFamily="2" charset="0"/>
            </a:endParaRPr>
          </a:p>
        </p:txBody>
      </p:sp>
    </p:spTree>
    <p:extLst>
      <p:ext uri="{BB962C8B-B14F-4D97-AF65-F5344CB8AC3E}">
        <p14:creationId xmlns:p14="http://schemas.microsoft.com/office/powerpoint/2010/main" val="3112269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0D47D-A12D-F34F-D75F-259225865AC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8AB0DB3-7F49-C7E1-0E42-726FDE12248F}"/>
              </a:ext>
            </a:extLst>
          </p:cNvPr>
          <p:cNvSpPr/>
          <p:nvPr/>
        </p:nvSpPr>
        <p:spPr>
          <a:xfrm>
            <a:off x="-94593" y="0"/>
            <a:ext cx="12286593" cy="6957848"/>
          </a:xfrm>
          <a:prstGeom prst="rect">
            <a:avLst/>
          </a:prstGeom>
          <a:solidFill>
            <a:srgbClr val="1435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Picture Placeholder 7">
            <a:extLst>
              <a:ext uri="{FF2B5EF4-FFF2-40B4-BE49-F238E27FC236}">
                <a16:creationId xmlns:a16="http://schemas.microsoft.com/office/drawing/2014/main" id="{AB62A584-92E4-906F-17C7-B7B68C8B79BF}"/>
              </a:ext>
            </a:extLst>
          </p:cNvPr>
          <p:cNvSpPr>
            <a:spLocks noGrp="1"/>
          </p:cNvSpPr>
          <p:nvPr>
            <p:ph type="pic" sz="quarter" idx="10"/>
          </p:nvPr>
        </p:nvSpPr>
        <p:spPr>
          <a:xfrm>
            <a:off x="4501070" y="644525"/>
            <a:ext cx="3441700" cy="5568950"/>
          </a:xfrm>
          <a:custGeom>
            <a:avLst/>
            <a:gdLst>
              <a:gd name="connsiteX0" fmla="*/ 183477 w 3441700"/>
              <a:gd name="connsiteY0" fmla="*/ 0 h 5568950"/>
              <a:gd name="connsiteX1" fmla="*/ 3258223 w 3441700"/>
              <a:gd name="connsiteY1" fmla="*/ 0 h 5568950"/>
              <a:gd name="connsiteX2" fmla="*/ 3441700 w 3441700"/>
              <a:gd name="connsiteY2" fmla="*/ 183477 h 5568950"/>
              <a:gd name="connsiteX3" fmla="*/ 3441700 w 3441700"/>
              <a:gd name="connsiteY3" fmla="*/ 5385473 h 5568950"/>
              <a:gd name="connsiteX4" fmla="*/ 3258223 w 3441700"/>
              <a:gd name="connsiteY4" fmla="*/ 5568950 h 5568950"/>
              <a:gd name="connsiteX5" fmla="*/ 183477 w 3441700"/>
              <a:gd name="connsiteY5" fmla="*/ 5568950 h 5568950"/>
              <a:gd name="connsiteX6" fmla="*/ 0 w 3441700"/>
              <a:gd name="connsiteY6" fmla="*/ 5385473 h 5568950"/>
              <a:gd name="connsiteX7" fmla="*/ 0 w 3441700"/>
              <a:gd name="connsiteY7" fmla="*/ 183477 h 5568950"/>
              <a:gd name="connsiteX8" fmla="*/ 183477 w 3441700"/>
              <a:gd name="connsiteY8" fmla="*/ 0 h 556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41700" h="5568950">
                <a:moveTo>
                  <a:pt x="183477" y="0"/>
                </a:moveTo>
                <a:lnTo>
                  <a:pt x="3258223" y="0"/>
                </a:lnTo>
                <a:cubicBezTo>
                  <a:pt x="3359555" y="0"/>
                  <a:pt x="3441700" y="82145"/>
                  <a:pt x="3441700" y="183477"/>
                </a:cubicBezTo>
                <a:lnTo>
                  <a:pt x="3441700" y="5385473"/>
                </a:lnTo>
                <a:cubicBezTo>
                  <a:pt x="3441700" y="5486805"/>
                  <a:pt x="3359555" y="5568950"/>
                  <a:pt x="3258223" y="5568950"/>
                </a:cubicBezTo>
                <a:lnTo>
                  <a:pt x="183477" y="5568950"/>
                </a:lnTo>
                <a:cubicBezTo>
                  <a:pt x="82145" y="5568950"/>
                  <a:pt x="0" y="5486805"/>
                  <a:pt x="0" y="5385473"/>
                </a:cubicBezTo>
                <a:lnTo>
                  <a:pt x="0" y="183477"/>
                </a:lnTo>
                <a:cubicBezTo>
                  <a:pt x="0" y="82145"/>
                  <a:pt x="82145" y="0"/>
                  <a:pt x="183477" y="0"/>
                </a:cubicBezTo>
                <a:close/>
              </a:path>
            </a:pathLst>
          </a:custGeom>
          <a:solidFill>
            <a:schemeClr val="bg1">
              <a:lumMod val="65000"/>
            </a:schemeClr>
          </a:solidFill>
          <a:ln>
            <a:noFill/>
          </a:ln>
        </p:spPr>
        <p:txBody>
          <a:bodyPr wrap="square">
            <a:noAutofit/>
          </a:bodyPr>
          <a:lstStyle/>
          <a:p>
            <a:endParaRPr lang="en-AE"/>
          </a:p>
        </p:txBody>
      </p:sp>
      <p:sp>
        <p:nvSpPr>
          <p:cNvPr id="9" name="Picture Placeholder 8">
            <a:extLst>
              <a:ext uri="{FF2B5EF4-FFF2-40B4-BE49-F238E27FC236}">
                <a16:creationId xmlns:a16="http://schemas.microsoft.com/office/drawing/2014/main" id="{3E8C98DB-7054-5693-2C1A-6EDAFAE4751B}"/>
              </a:ext>
            </a:extLst>
          </p:cNvPr>
          <p:cNvSpPr>
            <a:spLocks noGrp="1"/>
          </p:cNvSpPr>
          <p:nvPr>
            <p:ph type="pic" sz="quarter" idx="11"/>
          </p:nvPr>
        </p:nvSpPr>
        <p:spPr>
          <a:xfrm>
            <a:off x="8149146" y="644525"/>
            <a:ext cx="3426841" cy="5568950"/>
          </a:xfrm>
          <a:custGeom>
            <a:avLst/>
            <a:gdLst>
              <a:gd name="connsiteX0" fmla="*/ 168618 w 3426841"/>
              <a:gd name="connsiteY0" fmla="*/ 0 h 5568950"/>
              <a:gd name="connsiteX1" fmla="*/ 3243364 w 3426841"/>
              <a:gd name="connsiteY1" fmla="*/ 0 h 5568950"/>
              <a:gd name="connsiteX2" fmla="*/ 3426841 w 3426841"/>
              <a:gd name="connsiteY2" fmla="*/ 183477 h 5568950"/>
              <a:gd name="connsiteX3" fmla="*/ 3426841 w 3426841"/>
              <a:gd name="connsiteY3" fmla="*/ 5385473 h 5568950"/>
              <a:gd name="connsiteX4" fmla="*/ 3243364 w 3426841"/>
              <a:gd name="connsiteY4" fmla="*/ 5568950 h 5568950"/>
              <a:gd name="connsiteX5" fmla="*/ 168618 w 3426841"/>
              <a:gd name="connsiteY5" fmla="*/ 5568950 h 5568950"/>
              <a:gd name="connsiteX6" fmla="*/ 38880 w 3426841"/>
              <a:gd name="connsiteY6" fmla="*/ 5515211 h 5568950"/>
              <a:gd name="connsiteX7" fmla="*/ 0 w 3426841"/>
              <a:gd name="connsiteY7" fmla="*/ 5457544 h 5568950"/>
              <a:gd name="connsiteX8" fmla="*/ 0 w 3426841"/>
              <a:gd name="connsiteY8" fmla="*/ 111406 h 5568950"/>
              <a:gd name="connsiteX9" fmla="*/ 38880 w 3426841"/>
              <a:gd name="connsiteY9" fmla="*/ 53739 h 5568950"/>
              <a:gd name="connsiteX10" fmla="*/ 168618 w 3426841"/>
              <a:gd name="connsiteY10" fmla="*/ 0 h 556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26841" h="5568950">
                <a:moveTo>
                  <a:pt x="168618" y="0"/>
                </a:moveTo>
                <a:lnTo>
                  <a:pt x="3243364" y="0"/>
                </a:lnTo>
                <a:cubicBezTo>
                  <a:pt x="3344696" y="0"/>
                  <a:pt x="3426841" y="82145"/>
                  <a:pt x="3426841" y="183477"/>
                </a:cubicBezTo>
                <a:lnTo>
                  <a:pt x="3426841" y="5385473"/>
                </a:lnTo>
                <a:cubicBezTo>
                  <a:pt x="3426841" y="5486805"/>
                  <a:pt x="3344696" y="5568950"/>
                  <a:pt x="3243364" y="5568950"/>
                </a:cubicBezTo>
                <a:lnTo>
                  <a:pt x="168618" y="5568950"/>
                </a:lnTo>
                <a:cubicBezTo>
                  <a:pt x="117952" y="5568950"/>
                  <a:pt x="72083" y="5548414"/>
                  <a:pt x="38880" y="5515211"/>
                </a:cubicBezTo>
                <a:lnTo>
                  <a:pt x="0" y="5457544"/>
                </a:lnTo>
                <a:lnTo>
                  <a:pt x="0" y="111406"/>
                </a:lnTo>
                <a:lnTo>
                  <a:pt x="38880" y="53739"/>
                </a:lnTo>
                <a:cubicBezTo>
                  <a:pt x="72083" y="20536"/>
                  <a:pt x="117952" y="0"/>
                  <a:pt x="168618" y="0"/>
                </a:cubicBezTo>
                <a:close/>
              </a:path>
            </a:pathLst>
          </a:custGeom>
          <a:solidFill>
            <a:schemeClr val="bg1">
              <a:lumMod val="65000"/>
            </a:schemeClr>
          </a:solidFill>
        </p:spPr>
        <p:txBody>
          <a:bodyPr wrap="square">
            <a:noAutofit/>
          </a:bodyPr>
          <a:lstStyle/>
          <a:p>
            <a:endParaRPr lang="en-AE"/>
          </a:p>
        </p:txBody>
      </p:sp>
      <p:pic>
        <p:nvPicPr>
          <p:cNvPr id="2" name="Graphic 1">
            <a:extLst>
              <a:ext uri="{FF2B5EF4-FFF2-40B4-BE49-F238E27FC236}">
                <a16:creationId xmlns:a16="http://schemas.microsoft.com/office/drawing/2014/main" id="{C3B98B89-BCF3-1BB4-7D30-8FF91CC3491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1265" y="359706"/>
            <a:ext cx="1659903" cy="813014"/>
          </a:xfrm>
          <a:prstGeom prst="rect">
            <a:avLst/>
          </a:prstGeom>
        </p:spPr>
      </p:pic>
      <p:sp>
        <p:nvSpPr>
          <p:cNvPr id="3" name="TextBox 2">
            <a:extLst>
              <a:ext uri="{FF2B5EF4-FFF2-40B4-BE49-F238E27FC236}">
                <a16:creationId xmlns:a16="http://schemas.microsoft.com/office/drawing/2014/main" id="{69728704-8BED-02A0-99B8-7B7AF854C496}"/>
              </a:ext>
            </a:extLst>
          </p:cNvPr>
          <p:cNvSpPr txBox="1"/>
          <p:nvPr/>
        </p:nvSpPr>
        <p:spPr>
          <a:xfrm>
            <a:off x="457237" y="1969536"/>
            <a:ext cx="3215603" cy="1032077"/>
          </a:xfrm>
          <a:prstGeom prst="rect">
            <a:avLst/>
          </a:prstGeom>
          <a:noFill/>
        </p:spPr>
        <p:txBody>
          <a:bodyPr wrap="square" lIns="0" tIns="0" rIns="0" bIns="0" rtlCol="0">
            <a:spAutoFit/>
          </a:bodyPr>
          <a:lstStyle/>
          <a:p>
            <a:pPr>
              <a:lnSpc>
                <a:spcPts val="4000"/>
              </a:lnSpc>
            </a:pPr>
            <a:r>
              <a:rPr lang="en-GB" sz="4000" b="1" dirty="0">
                <a:solidFill>
                  <a:srgbClr val="D0FF57"/>
                </a:solidFill>
                <a:latin typeface="Darker Grotesque SemiBold" pitchFamily="2" charset="0"/>
              </a:rPr>
              <a:t>Lorem Ipsum </a:t>
            </a:r>
            <a:br>
              <a:rPr lang="en-GB" sz="4000" b="1" dirty="0">
                <a:solidFill>
                  <a:srgbClr val="D0FF57"/>
                </a:solidFill>
                <a:latin typeface="Darker Grotesque SemiBold" pitchFamily="2" charset="0"/>
              </a:rPr>
            </a:br>
            <a:r>
              <a:rPr lang="en-GB" sz="4000" b="1" dirty="0" err="1">
                <a:solidFill>
                  <a:schemeClr val="bg1"/>
                </a:solidFill>
                <a:latin typeface="Darker Grotesque SemiBold" pitchFamily="2" charset="0"/>
              </a:rPr>
              <a:t>dolor</a:t>
            </a:r>
            <a:endParaRPr lang="en-GB" sz="4000" b="1" u="none" strike="noStrike" dirty="0">
              <a:solidFill>
                <a:schemeClr val="bg1"/>
              </a:solidFill>
              <a:effectLst/>
              <a:latin typeface="Darker Grotesque SemiBold" pitchFamily="2" charset="0"/>
            </a:endParaRPr>
          </a:p>
        </p:txBody>
      </p:sp>
      <p:sp>
        <p:nvSpPr>
          <p:cNvPr id="5" name="TextBox 4">
            <a:extLst>
              <a:ext uri="{FF2B5EF4-FFF2-40B4-BE49-F238E27FC236}">
                <a16:creationId xmlns:a16="http://schemas.microsoft.com/office/drawing/2014/main" id="{4C61564D-24E1-3444-279D-78ED08ABB5A5}"/>
              </a:ext>
            </a:extLst>
          </p:cNvPr>
          <p:cNvSpPr txBox="1"/>
          <p:nvPr/>
        </p:nvSpPr>
        <p:spPr>
          <a:xfrm>
            <a:off x="837201" y="3479545"/>
            <a:ext cx="3056619" cy="1325054"/>
          </a:xfrm>
          <a:prstGeom prst="rect">
            <a:avLst/>
          </a:prstGeom>
          <a:noFill/>
        </p:spPr>
        <p:txBody>
          <a:bodyPr wrap="square" lIns="0" tIns="0" rIns="0" bIns="0" rtlCol="0">
            <a:noAutofit/>
          </a:bodyPr>
          <a:lstStyle/>
          <a:p>
            <a:pPr>
              <a:lnSpc>
                <a:spcPts val="1500"/>
              </a:lnSpc>
            </a:pPr>
            <a:r>
              <a:rPr lang="id-ID" sz="1500" dirty="0">
                <a:solidFill>
                  <a:schemeClr val="bg1"/>
                </a:solidFill>
                <a:latin typeface="Darker Grotesque" pitchFamily="2" charset="0"/>
              </a:rPr>
              <a:t>Dus eos mod que sitessus. Ario platusti officiet sequo beaquam parcitionet facifit ionsequa restorempos doluptatur aruptur apisque ecum volum voloure.</a:t>
            </a:r>
          </a:p>
          <a:p>
            <a:pPr>
              <a:lnSpc>
                <a:spcPts val="1500"/>
              </a:lnSpc>
            </a:pPr>
            <a:endParaRPr lang="en-AU" sz="1500" dirty="0">
              <a:solidFill>
                <a:schemeClr val="bg1"/>
              </a:solidFill>
              <a:latin typeface="Darker Grotesque" pitchFamily="2" charset="0"/>
            </a:endParaRPr>
          </a:p>
        </p:txBody>
      </p:sp>
      <p:pic>
        <p:nvPicPr>
          <p:cNvPr id="7" name="Graphic 6">
            <a:extLst>
              <a:ext uri="{FF2B5EF4-FFF2-40B4-BE49-F238E27FC236}">
                <a16:creationId xmlns:a16="http://schemas.microsoft.com/office/drawing/2014/main" id="{6EC62C36-07FF-A3D3-AE01-E72CBB0A403E}"/>
              </a:ext>
            </a:extLst>
          </p:cNvPr>
          <p:cNvPicPr>
            <a:picLocks noChangeAspect="1"/>
          </p:cNvPicPr>
          <p:nvPr/>
        </p:nvPicPr>
        <p:blipFill>
          <a:blip>
            <a:extLst>
              <a:ext uri="{96DAC541-7B7A-43D3-8B79-37D633B846F1}">
                <asvg:svgBlip xmlns:asvg="http://schemas.microsoft.com/office/drawing/2016/SVG/main" r:embed="rId3"/>
              </a:ext>
            </a:extLst>
          </a:blip>
          <a:srcRect t="-3285"/>
          <a:stretch>
            <a:fillRect/>
          </a:stretch>
        </p:blipFill>
        <p:spPr>
          <a:xfrm rot="16200000">
            <a:off x="395338" y="3514285"/>
            <a:ext cx="363192" cy="180412"/>
          </a:xfrm>
          <a:prstGeom prst="rect">
            <a:avLst/>
          </a:prstGeom>
        </p:spPr>
      </p:pic>
    </p:spTree>
    <p:extLst>
      <p:ext uri="{BB962C8B-B14F-4D97-AF65-F5344CB8AC3E}">
        <p14:creationId xmlns:p14="http://schemas.microsoft.com/office/powerpoint/2010/main" val="1824949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48893A-9776-5B40-AA52-52FA7EAFE0C3}"/>
              </a:ext>
            </a:extLst>
          </p:cNvPr>
          <p:cNvSpPr/>
          <p:nvPr/>
        </p:nvSpPr>
        <p:spPr>
          <a:xfrm>
            <a:off x="-94593" y="0"/>
            <a:ext cx="12286593" cy="6957848"/>
          </a:xfrm>
          <a:prstGeom prst="rect">
            <a:avLst/>
          </a:prstGeom>
          <a:solidFill>
            <a:srgbClr val="1435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Picture Placeholder 16">
            <a:extLst>
              <a:ext uri="{FF2B5EF4-FFF2-40B4-BE49-F238E27FC236}">
                <a16:creationId xmlns:a16="http://schemas.microsoft.com/office/drawing/2014/main" id="{7901216C-63B4-2ED0-1C8E-1EC5E4481BDB}"/>
              </a:ext>
            </a:extLst>
          </p:cNvPr>
          <p:cNvSpPr>
            <a:spLocks noGrp="1"/>
          </p:cNvSpPr>
          <p:nvPr>
            <p:ph type="pic" sz="quarter" idx="11"/>
          </p:nvPr>
        </p:nvSpPr>
        <p:spPr>
          <a:xfrm>
            <a:off x="6708775" y="3619500"/>
            <a:ext cx="2298446" cy="2601913"/>
          </a:xfrm>
          <a:custGeom>
            <a:avLst/>
            <a:gdLst>
              <a:gd name="connsiteX0" fmla="*/ 159728 w 2298446"/>
              <a:gd name="connsiteY0" fmla="*/ 0 h 2601913"/>
              <a:gd name="connsiteX1" fmla="*/ 2158022 w 2298446"/>
              <a:gd name="connsiteY1" fmla="*/ 0 h 2601913"/>
              <a:gd name="connsiteX2" fmla="*/ 2193505 w 2298446"/>
              <a:gd name="connsiteY2" fmla="*/ 11015 h 2601913"/>
              <a:gd name="connsiteX3" fmla="*/ 2258167 w 2298446"/>
              <a:gd name="connsiteY3" fmla="*/ 54611 h 2601913"/>
              <a:gd name="connsiteX4" fmla="*/ 2298446 w 2298446"/>
              <a:gd name="connsiteY4" fmla="*/ 114353 h 2601913"/>
              <a:gd name="connsiteX5" fmla="*/ 2298446 w 2298446"/>
              <a:gd name="connsiteY5" fmla="*/ 2482589 h 2601913"/>
              <a:gd name="connsiteX6" fmla="*/ 2258167 w 2298446"/>
              <a:gd name="connsiteY6" fmla="*/ 2542330 h 2601913"/>
              <a:gd name="connsiteX7" fmla="*/ 2114321 w 2298446"/>
              <a:gd name="connsiteY7" fmla="*/ 2601913 h 2601913"/>
              <a:gd name="connsiteX8" fmla="*/ 203429 w 2298446"/>
              <a:gd name="connsiteY8" fmla="*/ 2601913 h 2601913"/>
              <a:gd name="connsiteX9" fmla="*/ 0 w 2298446"/>
              <a:gd name="connsiteY9" fmla="*/ 2398484 h 2601913"/>
              <a:gd name="connsiteX10" fmla="*/ 0 w 2298446"/>
              <a:gd name="connsiteY10" fmla="*/ 198457 h 2601913"/>
              <a:gd name="connsiteX11" fmla="*/ 124245 w 2298446"/>
              <a:gd name="connsiteY11" fmla="*/ 11015 h 2601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98446" h="2601913">
                <a:moveTo>
                  <a:pt x="159728" y="0"/>
                </a:moveTo>
                <a:lnTo>
                  <a:pt x="2158022" y="0"/>
                </a:lnTo>
                <a:lnTo>
                  <a:pt x="2193505" y="11015"/>
                </a:lnTo>
                <a:cubicBezTo>
                  <a:pt x="2217843" y="21309"/>
                  <a:pt x="2239760" y="36204"/>
                  <a:pt x="2258167" y="54611"/>
                </a:cubicBezTo>
                <a:lnTo>
                  <a:pt x="2298446" y="114353"/>
                </a:lnTo>
                <a:lnTo>
                  <a:pt x="2298446" y="2482589"/>
                </a:lnTo>
                <a:lnTo>
                  <a:pt x="2258167" y="2542330"/>
                </a:lnTo>
                <a:cubicBezTo>
                  <a:pt x="2221354" y="2579144"/>
                  <a:pt x="2170497" y="2601913"/>
                  <a:pt x="2114321" y="2601913"/>
                </a:cubicBezTo>
                <a:lnTo>
                  <a:pt x="203429" y="2601913"/>
                </a:lnTo>
                <a:cubicBezTo>
                  <a:pt x="91078" y="2601913"/>
                  <a:pt x="0" y="2510835"/>
                  <a:pt x="0" y="2398484"/>
                </a:cubicBezTo>
                <a:lnTo>
                  <a:pt x="0" y="198457"/>
                </a:lnTo>
                <a:cubicBezTo>
                  <a:pt x="0" y="114194"/>
                  <a:pt x="51232" y="41897"/>
                  <a:pt x="124245" y="11015"/>
                </a:cubicBezTo>
                <a:close/>
              </a:path>
            </a:pathLst>
          </a:custGeom>
          <a:solidFill>
            <a:schemeClr val="bg1">
              <a:lumMod val="65000"/>
            </a:schemeClr>
          </a:solidFill>
        </p:spPr>
        <p:txBody>
          <a:bodyPr wrap="square">
            <a:noAutofit/>
          </a:bodyPr>
          <a:lstStyle/>
          <a:p>
            <a:endParaRPr lang="en-AE"/>
          </a:p>
        </p:txBody>
      </p:sp>
      <p:sp>
        <p:nvSpPr>
          <p:cNvPr id="18" name="Picture Placeholder 17">
            <a:extLst>
              <a:ext uri="{FF2B5EF4-FFF2-40B4-BE49-F238E27FC236}">
                <a16:creationId xmlns:a16="http://schemas.microsoft.com/office/drawing/2014/main" id="{5E6C30E4-4377-0EF4-7608-D291A5269695}"/>
              </a:ext>
            </a:extLst>
          </p:cNvPr>
          <p:cNvSpPr>
            <a:spLocks noGrp="1"/>
          </p:cNvSpPr>
          <p:nvPr>
            <p:ph type="pic" sz="quarter" idx="12"/>
          </p:nvPr>
        </p:nvSpPr>
        <p:spPr>
          <a:xfrm>
            <a:off x="9286875" y="3619500"/>
            <a:ext cx="2305050" cy="2601913"/>
          </a:xfrm>
          <a:custGeom>
            <a:avLst/>
            <a:gdLst>
              <a:gd name="connsiteX0" fmla="*/ 159728 w 2305050"/>
              <a:gd name="connsiteY0" fmla="*/ 0 h 2601913"/>
              <a:gd name="connsiteX1" fmla="*/ 2158022 w 2305050"/>
              <a:gd name="connsiteY1" fmla="*/ 0 h 2601913"/>
              <a:gd name="connsiteX2" fmla="*/ 2193505 w 2305050"/>
              <a:gd name="connsiteY2" fmla="*/ 11015 h 2601913"/>
              <a:gd name="connsiteX3" fmla="*/ 2301764 w 2305050"/>
              <a:gd name="connsiteY3" fmla="*/ 119273 h 2601913"/>
              <a:gd name="connsiteX4" fmla="*/ 2305050 w 2305050"/>
              <a:gd name="connsiteY4" fmla="*/ 129860 h 2601913"/>
              <a:gd name="connsiteX5" fmla="*/ 2305050 w 2305050"/>
              <a:gd name="connsiteY5" fmla="*/ 2467081 h 2601913"/>
              <a:gd name="connsiteX6" fmla="*/ 2301764 w 2305050"/>
              <a:gd name="connsiteY6" fmla="*/ 2477668 h 2601913"/>
              <a:gd name="connsiteX7" fmla="*/ 2114321 w 2305050"/>
              <a:gd name="connsiteY7" fmla="*/ 2601913 h 2601913"/>
              <a:gd name="connsiteX8" fmla="*/ 203429 w 2305050"/>
              <a:gd name="connsiteY8" fmla="*/ 2601913 h 2601913"/>
              <a:gd name="connsiteX9" fmla="*/ 0 w 2305050"/>
              <a:gd name="connsiteY9" fmla="*/ 2398484 h 2601913"/>
              <a:gd name="connsiteX10" fmla="*/ 0 w 2305050"/>
              <a:gd name="connsiteY10" fmla="*/ 198457 h 2601913"/>
              <a:gd name="connsiteX11" fmla="*/ 124245 w 2305050"/>
              <a:gd name="connsiteY11" fmla="*/ 11015 h 2601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05050" h="2601913">
                <a:moveTo>
                  <a:pt x="159728" y="0"/>
                </a:moveTo>
                <a:lnTo>
                  <a:pt x="2158022" y="0"/>
                </a:lnTo>
                <a:lnTo>
                  <a:pt x="2193505" y="11015"/>
                </a:lnTo>
                <a:cubicBezTo>
                  <a:pt x="2242181" y="31603"/>
                  <a:pt x="2281175" y="70597"/>
                  <a:pt x="2301764" y="119273"/>
                </a:cubicBezTo>
                <a:lnTo>
                  <a:pt x="2305050" y="129860"/>
                </a:lnTo>
                <a:lnTo>
                  <a:pt x="2305050" y="2467081"/>
                </a:lnTo>
                <a:lnTo>
                  <a:pt x="2301764" y="2477668"/>
                </a:lnTo>
                <a:cubicBezTo>
                  <a:pt x="2270881" y="2550682"/>
                  <a:pt x="2198584" y="2601913"/>
                  <a:pt x="2114321" y="2601913"/>
                </a:cubicBezTo>
                <a:lnTo>
                  <a:pt x="203429" y="2601913"/>
                </a:lnTo>
                <a:cubicBezTo>
                  <a:pt x="91078" y="2601913"/>
                  <a:pt x="0" y="2510835"/>
                  <a:pt x="0" y="2398484"/>
                </a:cubicBezTo>
                <a:lnTo>
                  <a:pt x="0" y="198457"/>
                </a:lnTo>
                <a:cubicBezTo>
                  <a:pt x="0" y="114194"/>
                  <a:pt x="51231" y="41897"/>
                  <a:pt x="124245" y="11015"/>
                </a:cubicBezTo>
                <a:close/>
              </a:path>
            </a:pathLst>
          </a:custGeom>
          <a:solidFill>
            <a:schemeClr val="bg1">
              <a:lumMod val="65000"/>
            </a:schemeClr>
          </a:solidFill>
        </p:spPr>
        <p:txBody>
          <a:bodyPr wrap="square">
            <a:noAutofit/>
          </a:bodyPr>
          <a:lstStyle/>
          <a:p>
            <a:endParaRPr lang="en-AE"/>
          </a:p>
        </p:txBody>
      </p:sp>
      <p:sp>
        <p:nvSpPr>
          <p:cNvPr id="13" name="Picture Placeholder 12">
            <a:extLst>
              <a:ext uri="{FF2B5EF4-FFF2-40B4-BE49-F238E27FC236}">
                <a16:creationId xmlns:a16="http://schemas.microsoft.com/office/drawing/2014/main" id="{078E5FF0-1BEC-EC8A-EC52-80898267CE45}"/>
              </a:ext>
            </a:extLst>
          </p:cNvPr>
          <p:cNvSpPr>
            <a:spLocks noGrp="1"/>
          </p:cNvSpPr>
          <p:nvPr>
            <p:ph type="pic" sz="quarter" idx="10"/>
          </p:nvPr>
        </p:nvSpPr>
        <p:spPr>
          <a:xfrm>
            <a:off x="6708775" y="630238"/>
            <a:ext cx="4883150" cy="2749550"/>
          </a:xfrm>
          <a:custGeom>
            <a:avLst/>
            <a:gdLst>
              <a:gd name="connsiteX0" fmla="*/ 259193 w 4883150"/>
              <a:gd name="connsiteY0" fmla="*/ 0 h 2749550"/>
              <a:gd name="connsiteX1" fmla="*/ 4636657 w 4883150"/>
              <a:gd name="connsiteY1" fmla="*/ 0 h 2749550"/>
              <a:gd name="connsiteX2" fmla="*/ 4875481 w 4883150"/>
              <a:gd name="connsiteY2" fmla="*/ 158304 h 2749550"/>
              <a:gd name="connsiteX3" fmla="*/ 4883150 w 4883150"/>
              <a:gd name="connsiteY3" fmla="*/ 196288 h 2749550"/>
              <a:gd name="connsiteX4" fmla="*/ 4883150 w 4883150"/>
              <a:gd name="connsiteY4" fmla="*/ 2602474 h 2749550"/>
              <a:gd name="connsiteX5" fmla="*/ 4875481 w 4883150"/>
              <a:gd name="connsiteY5" fmla="*/ 2640459 h 2749550"/>
              <a:gd name="connsiteX6" fmla="*/ 4819934 w 4883150"/>
              <a:gd name="connsiteY6" fmla="*/ 2722846 h 2749550"/>
              <a:gd name="connsiteX7" fmla="*/ 4787568 w 4883150"/>
              <a:gd name="connsiteY7" fmla="*/ 2749550 h 2749550"/>
              <a:gd name="connsiteX8" fmla="*/ 108282 w 4883150"/>
              <a:gd name="connsiteY8" fmla="*/ 2749550 h 2749550"/>
              <a:gd name="connsiteX9" fmla="*/ 75916 w 4883150"/>
              <a:gd name="connsiteY9" fmla="*/ 2722846 h 2749550"/>
              <a:gd name="connsiteX10" fmla="*/ 0 w 4883150"/>
              <a:gd name="connsiteY10" fmla="*/ 2539569 h 2749550"/>
              <a:gd name="connsiteX11" fmla="*/ 0 w 4883150"/>
              <a:gd name="connsiteY11" fmla="*/ 259193 h 2749550"/>
              <a:gd name="connsiteX12" fmla="*/ 259193 w 4883150"/>
              <a:gd name="connsiteY12" fmla="*/ 0 h 274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3150" h="2749550">
                <a:moveTo>
                  <a:pt x="259193" y="0"/>
                </a:moveTo>
                <a:lnTo>
                  <a:pt x="4636657" y="0"/>
                </a:lnTo>
                <a:cubicBezTo>
                  <a:pt x="4744018" y="0"/>
                  <a:pt x="4836134" y="65275"/>
                  <a:pt x="4875481" y="158304"/>
                </a:cubicBezTo>
                <a:lnTo>
                  <a:pt x="4883150" y="196288"/>
                </a:lnTo>
                <a:lnTo>
                  <a:pt x="4883150" y="2602474"/>
                </a:lnTo>
                <a:lnTo>
                  <a:pt x="4875481" y="2640459"/>
                </a:lnTo>
                <a:cubicBezTo>
                  <a:pt x="4862365" y="2671468"/>
                  <a:pt x="4843386" y="2699394"/>
                  <a:pt x="4819934" y="2722846"/>
                </a:cubicBezTo>
                <a:lnTo>
                  <a:pt x="4787568" y="2749550"/>
                </a:lnTo>
                <a:lnTo>
                  <a:pt x="108282" y="2749550"/>
                </a:lnTo>
                <a:lnTo>
                  <a:pt x="75916" y="2722846"/>
                </a:lnTo>
                <a:cubicBezTo>
                  <a:pt x="29012" y="2675941"/>
                  <a:pt x="0" y="2611143"/>
                  <a:pt x="0" y="2539569"/>
                </a:cubicBezTo>
                <a:lnTo>
                  <a:pt x="0" y="259193"/>
                </a:lnTo>
                <a:cubicBezTo>
                  <a:pt x="0" y="116045"/>
                  <a:pt x="116045" y="0"/>
                  <a:pt x="259193" y="0"/>
                </a:cubicBezTo>
                <a:close/>
              </a:path>
            </a:pathLst>
          </a:custGeom>
          <a:solidFill>
            <a:schemeClr val="bg1">
              <a:lumMod val="65000"/>
            </a:schemeClr>
          </a:solidFill>
        </p:spPr>
        <p:txBody>
          <a:bodyPr wrap="square">
            <a:noAutofit/>
          </a:bodyPr>
          <a:lstStyle/>
          <a:p>
            <a:endParaRPr lang="en-AE"/>
          </a:p>
        </p:txBody>
      </p:sp>
      <p:sp>
        <p:nvSpPr>
          <p:cNvPr id="5" name="TextBox 4">
            <a:extLst>
              <a:ext uri="{FF2B5EF4-FFF2-40B4-BE49-F238E27FC236}">
                <a16:creationId xmlns:a16="http://schemas.microsoft.com/office/drawing/2014/main" id="{E7204622-ED0F-815C-D85E-657481A57AB4}"/>
              </a:ext>
            </a:extLst>
          </p:cNvPr>
          <p:cNvSpPr txBox="1"/>
          <p:nvPr/>
        </p:nvSpPr>
        <p:spPr>
          <a:xfrm>
            <a:off x="457237" y="1969536"/>
            <a:ext cx="4524898" cy="519116"/>
          </a:xfrm>
          <a:prstGeom prst="rect">
            <a:avLst/>
          </a:prstGeom>
          <a:noFill/>
        </p:spPr>
        <p:txBody>
          <a:bodyPr wrap="square" lIns="0" tIns="0" rIns="0" bIns="0" rtlCol="0">
            <a:spAutoFit/>
          </a:bodyPr>
          <a:lstStyle/>
          <a:p>
            <a:pPr>
              <a:lnSpc>
                <a:spcPts val="4000"/>
              </a:lnSpc>
            </a:pPr>
            <a:r>
              <a:rPr lang="en-GB" sz="4000" b="1" dirty="0">
                <a:solidFill>
                  <a:srgbClr val="D0FF57"/>
                </a:solidFill>
                <a:latin typeface="Darker Grotesque SemiBold" pitchFamily="2" charset="0"/>
              </a:rPr>
              <a:t>Lorem Ipsum </a:t>
            </a:r>
            <a:r>
              <a:rPr lang="en-GB" sz="4000" b="1" dirty="0" err="1">
                <a:solidFill>
                  <a:schemeClr val="bg1"/>
                </a:solidFill>
                <a:latin typeface="Darker Grotesque SemiBold" pitchFamily="2" charset="0"/>
              </a:rPr>
              <a:t>dolor</a:t>
            </a:r>
            <a:endParaRPr lang="en-GB" sz="4000" b="1" u="none" strike="noStrike" dirty="0">
              <a:solidFill>
                <a:schemeClr val="bg1"/>
              </a:solidFill>
              <a:effectLst/>
              <a:latin typeface="Darker Grotesque SemiBold" pitchFamily="2" charset="0"/>
            </a:endParaRPr>
          </a:p>
        </p:txBody>
      </p:sp>
      <p:sp>
        <p:nvSpPr>
          <p:cNvPr id="7" name="TextBox 6">
            <a:extLst>
              <a:ext uri="{FF2B5EF4-FFF2-40B4-BE49-F238E27FC236}">
                <a16:creationId xmlns:a16="http://schemas.microsoft.com/office/drawing/2014/main" id="{6059603B-6183-C2F1-6212-788DB0A40300}"/>
              </a:ext>
            </a:extLst>
          </p:cNvPr>
          <p:cNvSpPr txBox="1"/>
          <p:nvPr/>
        </p:nvSpPr>
        <p:spPr>
          <a:xfrm>
            <a:off x="837201" y="2970666"/>
            <a:ext cx="4225617" cy="2975043"/>
          </a:xfrm>
          <a:prstGeom prst="rect">
            <a:avLst/>
          </a:prstGeom>
          <a:noFill/>
        </p:spPr>
        <p:txBody>
          <a:bodyPr wrap="square" lIns="0" tIns="0" rIns="0" bIns="0" rtlCol="0">
            <a:noAutofit/>
          </a:bodyPr>
          <a:lstStyle/>
          <a:p>
            <a:pPr>
              <a:lnSpc>
                <a:spcPts val="1500"/>
              </a:lnSpc>
            </a:pPr>
            <a:r>
              <a:rPr lang="id-ID" sz="1500" dirty="0">
                <a:solidFill>
                  <a:schemeClr val="bg1"/>
                </a:solidFill>
                <a:latin typeface="Darker Grotesque" pitchFamily="2" charset="0"/>
              </a:rPr>
              <a:t>Dus </a:t>
            </a:r>
            <a:r>
              <a:rPr lang="id-ID" sz="1500" dirty="0" err="1">
                <a:solidFill>
                  <a:schemeClr val="bg1"/>
                </a:solidFill>
                <a:latin typeface="Darker Grotesque" pitchFamily="2" charset="0"/>
              </a:rPr>
              <a:t>eos</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mod</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que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sitessus</a:t>
            </a:r>
            <a:r>
              <a:rPr lang="id-ID" sz="1500" dirty="0">
                <a:solidFill>
                  <a:schemeClr val="bg1"/>
                </a:solidFill>
                <a:latin typeface="Darker Grotesque" pitchFamily="2" charset="0"/>
              </a:rPr>
              <a:t>. Ario ipis </a:t>
            </a:r>
            <a:r>
              <a:rPr lang="id-ID" sz="1500" dirty="0" err="1">
                <a:solidFill>
                  <a:schemeClr val="bg1"/>
                </a:solidFill>
                <a:latin typeface="Darker Grotesque" pitchFamily="2" charset="0"/>
              </a:rPr>
              <a:t>dule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platusti</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officiet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sequo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beaquam</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parcitionet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facifit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vero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ionsequa</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restorempos</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doluptatur</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aruptur</a:t>
            </a:r>
            <a:r>
              <a:rPr lang="id-ID" sz="1500" dirty="0">
                <a:solidFill>
                  <a:schemeClr val="bg1"/>
                </a:solidFill>
                <a:latin typeface="Darker Grotesque" pitchFamily="2" charset="0"/>
              </a:rPr>
              <a:t> digital </a:t>
            </a:r>
            <a:r>
              <a:rPr lang="id-ID" sz="1500" dirty="0" err="1">
                <a:solidFill>
                  <a:schemeClr val="bg1"/>
                </a:solidFill>
                <a:latin typeface="Darker Grotesque" pitchFamily="2" charset="0"/>
              </a:rPr>
              <a:t>apisque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ecum</a:t>
            </a:r>
            <a:r>
              <a:rPr lang="id-ID" sz="1500" dirty="0">
                <a:solidFill>
                  <a:schemeClr val="bg1"/>
                </a:solidFill>
                <a:latin typeface="Darker Grotesque" pitchFamily="2" charset="0"/>
              </a:rPr>
              <a:t> Ut </a:t>
            </a:r>
            <a:r>
              <a:rPr lang="id-ID" sz="1500" dirty="0" err="1">
                <a:solidFill>
                  <a:schemeClr val="bg1"/>
                </a:solidFill>
                <a:latin typeface="Darker Grotesque" pitchFamily="2" charset="0"/>
              </a:rPr>
              <a:t>utelini</a:t>
            </a:r>
            <a:r>
              <a:rPr lang="id-ID" sz="1500" dirty="0">
                <a:solidFill>
                  <a:schemeClr val="bg1"/>
                </a:solidFill>
                <a:latin typeface="Darker Grotesque" pitchFamily="2" charset="0"/>
              </a:rPr>
              <a:t> volum </a:t>
            </a:r>
            <a:r>
              <a:rPr lang="id-ID" sz="1500" dirty="0" err="1">
                <a:solidFill>
                  <a:schemeClr val="bg1"/>
                </a:solidFill>
                <a:latin typeface="Darker Grotesque" pitchFamily="2" charset="0"/>
              </a:rPr>
              <a:t>voloure.Ario</a:t>
            </a:r>
            <a:r>
              <a:rPr lang="id-ID" sz="1500" dirty="0">
                <a:solidFill>
                  <a:schemeClr val="bg1"/>
                </a:solidFill>
                <a:latin typeface="Darker Grotesque" pitchFamily="2" charset="0"/>
              </a:rPr>
              <a:t> ipis </a:t>
            </a:r>
            <a:r>
              <a:rPr lang="id-ID" sz="1500" dirty="0" err="1">
                <a:solidFill>
                  <a:schemeClr val="bg1"/>
                </a:solidFill>
                <a:latin typeface="Darker Grotesque" pitchFamily="2" charset="0"/>
              </a:rPr>
              <a:t>dule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platusti</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officiet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sequo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beaquam</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parcitionet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facifit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vero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de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la</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cidate</a:t>
            </a:r>
            <a:endParaRPr lang="id-ID" sz="1500" dirty="0">
              <a:solidFill>
                <a:schemeClr val="bg1"/>
              </a:solidFill>
              <a:latin typeface="Darker Grotesque" pitchFamily="2" charset="0"/>
            </a:endParaRPr>
          </a:p>
          <a:p>
            <a:pPr>
              <a:lnSpc>
                <a:spcPts val="1500"/>
              </a:lnSpc>
            </a:pPr>
            <a:endParaRPr lang="id-ID" sz="1500" dirty="0">
              <a:solidFill>
                <a:schemeClr val="bg1"/>
              </a:solidFill>
              <a:latin typeface="Darker Grotesque" pitchFamily="2" charset="0"/>
            </a:endParaRPr>
          </a:p>
          <a:p>
            <a:pPr>
              <a:lnSpc>
                <a:spcPts val="1500"/>
              </a:lnSpc>
            </a:pPr>
            <a:r>
              <a:rPr lang="id-ID" sz="1500" dirty="0">
                <a:solidFill>
                  <a:schemeClr val="bg1"/>
                </a:solidFill>
                <a:latin typeface="Darker Grotesque" pitchFamily="2" charset="0"/>
              </a:rPr>
              <a:t>Dus </a:t>
            </a:r>
            <a:r>
              <a:rPr lang="id-ID" sz="1500" dirty="0" err="1">
                <a:solidFill>
                  <a:schemeClr val="bg1"/>
                </a:solidFill>
                <a:latin typeface="Darker Grotesque" pitchFamily="2" charset="0"/>
              </a:rPr>
              <a:t>eos</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mod</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que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sitessus</a:t>
            </a:r>
            <a:r>
              <a:rPr lang="id-ID" sz="1500" dirty="0">
                <a:solidFill>
                  <a:schemeClr val="bg1"/>
                </a:solidFill>
                <a:latin typeface="Darker Grotesque" pitchFamily="2" charset="0"/>
              </a:rPr>
              <a:t>. Ario ipis </a:t>
            </a:r>
            <a:r>
              <a:rPr lang="id-ID" sz="1500" dirty="0" err="1">
                <a:solidFill>
                  <a:schemeClr val="bg1"/>
                </a:solidFill>
                <a:latin typeface="Darker Grotesque" pitchFamily="2" charset="0"/>
              </a:rPr>
              <a:t>dule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platusti</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officiet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sequo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beaquam</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parcitionet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facifit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vero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ionsequa</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restorempos</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doluptatur</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aruptur</a:t>
            </a:r>
            <a:r>
              <a:rPr lang="id-ID" sz="1500" dirty="0">
                <a:solidFill>
                  <a:schemeClr val="bg1"/>
                </a:solidFill>
                <a:latin typeface="Darker Grotesque" pitchFamily="2" charset="0"/>
              </a:rPr>
              <a:t> digital </a:t>
            </a:r>
            <a:r>
              <a:rPr lang="id-ID" sz="1500" dirty="0" err="1">
                <a:solidFill>
                  <a:schemeClr val="bg1"/>
                </a:solidFill>
                <a:latin typeface="Darker Grotesque" pitchFamily="2" charset="0"/>
              </a:rPr>
              <a:t>apisque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ecum</a:t>
            </a:r>
            <a:r>
              <a:rPr lang="id-ID" sz="1500" dirty="0">
                <a:solidFill>
                  <a:schemeClr val="bg1"/>
                </a:solidFill>
                <a:latin typeface="Darker Grotesque" pitchFamily="2" charset="0"/>
              </a:rPr>
              <a:t> Ut </a:t>
            </a:r>
            <a:r>
              <a:rPr lang="id-ID" sz="1500" dirty="0" err="1">
                <a:solidFill>
                  <a:schemeClr val="bg1"/>
                </a:solidFill>
                <a:latin typeface="Darker Grotesque" pitchFamily="2" charset="0"/>
              </a:rPr>
              <a:t>utelini</a:t>
            </a:r>
            <a:r>
              <a:rPr lang="id-ID" sz="1500" dirty="0">
                <a:solidFill>
                  <a:schemeClr val="bg1"/>
                </a:solidFill>
                <a:latin typeface="Darker Grotesque" pitchFamily="2" charset="0"/>
              </a:rPr>
              <a:t> volum </a:t>
            </a:r>
            <a:r>
              <a:rPr lang="id-ID" sz="1500" dirty="0" err="1">
                <a:solidFill>
                  <a:schemeClr val="bg1"/>
                </a:solidFill>
                <a:latin typeface="Darker Grotesque" pitchFamily="2" charset="0"/>
              </a:rPr>
              <a:t>voloure.Ario</a:t>
            </a:r>
            <a:r>
              <a:rPr lang="id-ID" sz="1500" dirty="0">
                <a:solidFill>
                  <a:schemeClr val="bg1"/>
                </a:solidFill>
                <a:latin typeface="Darker Grotesque" pitchFamily="2" charset="0"/>
              </a:rPr>
              <a:t> ipis </a:t>
            </a:r>
            <a:r>
              <a:rPr lang="id-ID" sz="1500" dirty="0" err="1">
                <a:solidFill>
                  <a:schemeClr val="bg1"/>
                </a:solidFill>
                <a:latin typeface="Darker Grotesque" pitchFamily="2" charset="0"/>
              </a:rPr>
              <a:t>dule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platusti</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officiet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sequo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beaquam</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parcitionet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facifit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vero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de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la</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cidate</a:t>
            </a:r>
            <a:endParaRPr lang="id-ID" sz="1500" dirty="0">
              <a:solidFill>
                <a:schemeClr val="bg1"/>
              </a:solidFill>
              <a:latin typeface="Darker Grotesque" pitchFamily="2" charset="0"/>
            </a:endParaRPr>
          </a:p>
        </p:txBody>
      </p:sp>
      <p:pic>
        <p:nvPicPr>
          <p:cNvPr id="8" name="Graphic 7">
            <a:extLst>
              <a:ext uri="{FF2B5EF4-FFF2-40B4-BE49-F238E27FC236}">
                <a16:creationId xmlns:a16="http://schemas.microsoft.com/office/drawing/2014/main" id="{33B21865-6504-7D40-FEB9-774972FABD62}"/>
              </a:ext>
            </a:extLst>
          </p:cNvPr>
          <p:cNvPicPr>
            <a:picLocks noChangeAspect="1"/>
          </p:cNvPicPr>
          <p:nvPr/>
        </p:nvPicPr>
        <p:blipFill>
          <a:blip>
            <a:extLst>
              <a:ext uri="{96DAC541-7B7A-43D3-8B79-37D633B846F1}">
                <asvg:svgBlip xmlns:asvg="http://schemas.microsoft.com/office/drawing/2016/SVG/main" r:embed="rId3"/>
              </a:ext>
            </a:extLst>
          </a:blip>
          <a:srcRect t="-3285"/>
          <a:stretch>
            <a:fillRect/>
          </a:stretch>
        </p:blipFill>
        <p:spPr>
          <a:xfrm rot="16200000">
            <a:off x="395338" y="3005407"/>
            <a:ext cx="363192" cy="180412"/>
          </a:xfrm>
          <a:prstGeom prst="rect">
            <a:avLst/>
          </a:prstGeom>
        </p:spPr>
      </p:pic>
      <p:pic>
        <p:nvPicPr>
          <p:cNvPr id="9" name="Graphic 8">
            <a:extLst>
              <a:ext uri="{FF2B5EF4-FFF2-40B4-BE49-F238E27FC236}">
                <a16:creationId xmlns:a16="http://schemas.microsoft.com/office/drawing/2014/main" id="{E597E06B-4D2D-7D43-B338-4711EAC8196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1265" y="359706"/>
            <a:ext cx="1659903" cy="813014"/>
          </a:xfrm>
          <a:prstGeom prst="rect">
            <a:avLst/>
          </a:prstGeom>
        </p:spPr>
      </p:pic>
    </p:spTree>
    <p:extLst>
      <p:ext uri="{BB962C8B-B14F-4D97-AF65-F5344CB8AC3E}">
        <p14:creationId xmlns:p14="http://schemas.microsoft.com/office/powerpoint/2010/main" val="695320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62AC9-2AD8-5E07-0D33-7ADBF037BF85}"/>
            </a:ext>
          </a:extLst>
        </p:cNvPr>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EAD4F0FA-9EAF-E5D7-342C-A53368BDA2C3}"/>
              </a:ext>
            </a:extLst>
          </p:cNvPr>
          <p:cNvSpPr>
            <a:spLocks noGrp="1"/>
          </p:cNvSpPr>
          <p:nvPr>
            <p:ph type="pic" sz="quarter" idx="11"/>
          </p:nvPr>
        </p:nvSpPr>
        <p:spPr>
          <a:xfrm>
            <a:off x="6708775" y="3619500"/>
            <a:ext cx="2298446" cy="2601913"/>
          </a:xfrm>
          <a:custGeom>
            <a:avLst/>
            <a:gdLst>
              <a:gd name="connsiteX0" fmla="*/ 159728 w 2298446"/>
              <a:gd name="connsiteY0" fmla="*/ 0 h 2601913"/>
              <a:gd name="connsiteX1" fmla="*/ 2158022 w 2298446"/>
              <a:gd name="connsiteY1" fmla="*/ 0 h 2601913"/>
              <a:gd name="connsiteX2" fmla="*/ 2193505 w 2298446"/>
              <a:gd name="connsiteY2" fmla="*/ 11015 h 2601913"/>
              <a:gd name="connsiteX3" fmla="*/ 2258167 w 2298446"/>
              <a:gd name="connsiteY3" fmla="*/ 54611 h 2601913"/>
              <a:gd name="connsiteX4" fmla="*/ 2298446 w 2298446"/>
              <a:gd name="connsiteY4" fmla="*/ 114353 h 2601913"/>
              <a:gd name="connsiteX5" fmla="*/ 2298446 w 2298446"/>
              <a:gd name="connsiteY5" fmla="*/ 2482589 h 2601913"/>
              <a:gd name="connsiteX6" fmla="*/ 2258167 w 2298446"/>
              <a:gd name="connsiteY6" fmla="*/ 2542330 h 2601913"/>
              <a:gd name="connsiteX7" fmla="*/ 2114321 w 2298446"/>
              <a:gd name="connsiteY7" fmla="*/ 2601913 h 2601913"/>
              <a:gd name="connsiteX8" fmla="*/ 203429 w 2298446"/>
              <a:gd name="connsiteY8" fmla="*/ 2601913 h 2601913"/>
              <a:gd name="connsiteX9" fmla="*/ 0 w 2298446"/>
              <a:gd name="connsiteY9" fmla="*/ 2398484 h 2601913"/>
              <a:gd name="connsiteX10" fmla="*/ 0 w 2298446"/>
              <a:gd name="connsiteY10" fmla="*/ 198457 h 2601913"/>
              <a:gd name="connsiteX11" fmla="*/ 124245 w 2298446"/>
              <a:gd name="connsiteY11" fmla="*/ 11015 h 2601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98446" h="2601913">
                <a:moveTo>
                  <a:pt x="159728" y="0"/>
                </a:moveTo>
                <a:lnTo>
                  <a:pt x="2158022" y="0"/>
                </a:lnTo>
                <a:lnTo>
                  <a:pt x="2193505" y="11015"/>
                </a:lnTo>
                <a:cubicBezTo>
                  <a:pt x="2217843" y="21309"/>
                  <a:pt x="2239760" y="36204"/>
                  <a:pt x="2258167" y="54611"/>
                </a:cubicBezTo>
                <a:lnTo>
                  <a:pt x="2298446" y="114353"/>
                </a:lnTo>
                <a:lnTo>
                  <a:pt x="2298446" y="2482589"/>
                </a:lnTo>
                <a:lnTo>
                  <a:pt x="2258167" y="2542330"/>
                </a:lnTo>
                <a:cubicBezTo>
                  <a:pt x="2221354" y="2579144"/>
                  <a:pt x="2170497" y="2601913"/>
                  <a:pt x="2114321" y="2601913"/>
                </a:cubicBezTo>
                <a:lnTo>
                  <a:pt x="203429" y="2601913"/>
                </a:lnTo>
                <a:cubicBezTo>
                  <a:pt x="91078" y="2601913"/>
                  <a:pt x="0" y="2510835"/>
                  <a:pt x="0" y="2398484"/>
                </a:cubicBezTo>
                <a:lnTo>
                  <a:pt x="0" y="198457"/>
                </a:lnTo>
                <a:cubicBezTo>
                  <a:pt x="0" y="114194"/>
                  <a:pt x="51232" y="41897"/>
                  <a:pt x="124245" y="11015"/>
                </a:cubicBezTo>
                <a:close/>
              </a:path>
            </a:pathLst>
          </a:custGeom>
          <a:solidFill>
            <a:schemeClr val="bg1">
              <a:lumMod val="65000"/>
            </a:schemeClr>
          </a:solidFill>
        </p:spPr>
        <p:txBody>
          <a:bodyPr wrap="square">
            <a:noAutofit/>
          </a:bodyPr>
          <a:lstStyle/>
          <a:p>
            <a:endParaRPr lang="en-AE"/>
          </a:p>
        </p:txBody>
      </p:sp>
      <p:sp>
        <p:nvSpPr>
          <p:cNvPr id="18" name="Picture Placeholder 17">
            <a:extLst>
              <a:ext uri="{FF2B5EF4-FFF2-40B4-BE49-F238E27FC236}">
                <a16:creationId xmlns:a16="http://schemas.microsoft.com/office/drawing/2014/main" id="{F99237EF-4903-27C7-CC86-7032C18E7E19}"/>
              </a:ext>
            </a:extLst>
          </p:cNvPr>
          <p:cNvSpPr>
            <a:spLocks noGrp="1"/>
          </p:cNvSpPr>
          <p:nvPr>
            <p:ph type="pic" sz="quarter" idx="12"/>
          </p:nvPr>
        </p:nvSpPr>
        <p:spPr>
          <a:xfrm>
            <a:off x="9286875" y="3619500"/>
            <a:ext cx="2305050" cy="2601913"/>
          </a:xfrm>
          <a:custGeom>
            <a:avLst/>
            <a:gdLst>
              <a:gd name="connsiteX0" fmla="*/ 159728 w 2305050"/>
              <a:gd name="connsiteY0" fmla="*/ 0 h 2601913"/>
              <a:gd name="connsiteX1" fmla="*/ 2158022 w 2305050"/>
              <a:gd name="connsiteY1" fmla="*/ 0 h 2601913"/>
              <a:gd name="connsiteX2" fmla="*/ 2193505 w 2305050"/>
              <a:gd name="connsiteY2" fmla="*/ 11015 h 2601913"/>
              <a:gd name="connsiteX3" fmla="*/ 2301764 w 2305050"/>
              <a:gd name="connsiteY3" fmla="*/ 119273 h 2601913"/>
              <a:gd name="connsiteX4" fmla="*/ 2305050 w 2305050"/>
              <a:gd name="connsiteY4" fmla="*/ 129860 h 2601913"/>
              <a:gd name="connsiteX5" fmla="*/ 2305050 w 2305050"/>
              <a:gd name="connsiteY5" fmla="*/ 2467081 h 2601913"/>
              <a:gd name="connsiteX6" fmla="*/ 2301764 w 2305050"/>
              <a:gd name="connsiteY6" fmla="*/ 2477668 h 2601913"/>
              <a:gd name="connsiteX7" fmla="*/ 2114321 w 2305050"/>
              <a:gd name="connsiteY7" fmla="*/ 2601913 h 2601913"/>
              <a:gd name="connsiteX8" fmla="*/ 203429 w 2305050"/>
              <a:gd name="connsiteY8" fmla="*/ 2601913 h 2601913"/>
              <a:gd name="connsiteX9" fmla="*/ 0 w 2305050"/>
              <a:gd name="connsiteY9" fmla="*/ 2398484 h 2601913"/>
              <a:gd name="connsiteX10" fmla="*/ 0 w 2305050"/>
              <a:gd name="connsiteY10" fmla="*/ 198457 h 2601913"/>
              <a:gd name="connsiteX11" fmla="*/ 124245 w 2305050"/>
              <a:gd name="connsiteY11" fmla="*/ 11015 h 2601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05050" h="2601913">
                <a:moveTo>
                  <a:pt x="159728" y="0"/>
                </a:moveTo>
                <a:lnTo>
                  <a:pt x="2158022" y="0"/>
                </a:lnTo>
                <a:lnTo>
                  <a:pt x="2193505" y="11015"/>
                </a:lnTo>
                <a:cubicBezTo>
                  <a:pt x="2242181" y="31603"/>
                  <a:pt x="2281175" y="70597"/>
                  <a:pt x="2301764" y="119273"/>
                </a:cubicBezTo>
                <a:lnTo>
                  <a:pt x="2305050" y="129860"/>
                </a:lnTo>
                <a:lnTo>
                  <a:pt x="2305050" y="2467081"/>
                </a:lnTo>
                <a:lnTo>
                  <a:pt x="2301764" y="2477668"/>
                </a:lnTo>
                <a:cubicBezTo>
                  <a:pt x="2270881" y="2550682"/>
                  <a:pt x="2198584" y="2601913"/>
                  <a:pt x="2114321" y="2601913"/>
                </a:cubicBezTo>
                <a:lnTo>
                  <a:pt x="203429" y="2601913"/>
                </a:lnTo>
                <a:cubicBezTo>
                  <a:pt x="91078" y="2601913"/>
                  <a:pt x="0" y="2510835"/>
                  <a:pt x="0" y="2398484"/>
                </a:cubicBezTo>
                <a:lnTo>
                  <a:pt x="0" y="198457"/>
                </a:lnTo>
                <a:cubicBezTo>
                  <a:pt x="0" y="114194"/>
                  <a:pt x="51231" y="41897"/>
                  <a:pt x="124245" y="11015"/>
                </a:cubicBezTo>
                <a:close/>
              </a:path>
            </a:pathLst>
          </a:custGeom>
          <a:solidFill>
            <a:schemeClr val="bg1">
              <a:lumMod val="65000"/>
            </a:schemeClr>
          </a:solidFill>
        </p:spPr>
        <p:txBody>
          <a:bodyPr wrap="square">
            <a:noAutofit/>
          </a:bodyPr>
          <a:lstStyle/>
          <a:p>
            <a:endParaRPr lang="en-AE"/>
          </a:p>
        </p:txBody>
      </p:sp>
      <p:sp>
        <p:nvSpPr>
          <p:cNvPr id="13" name="Picture Placeholder 12">
            <a:extLst>
              <a:ext uri="{FF2B5EF4-FFF2-40B4-BE49-F238E27FC236}">
                <a16:creationId xmlns:a16="http://schemas.microsoft.com/office/drawing/2014/main" id="{0F1D4ABA-A2D1-375B-533C-E4F6CD7E7880}"/>
              </a:ext>
            </a:extLst>
          </p:cNvPr>
          <p:cNvSpPr>
            <a:spLocks noGrp="1"/>
          </p:cNvSpPr>
          <p:nvPr>
            <p:ph type="pic" sz="quarter" idx="10"/>
          </p:nvPr>
        </p:nvSpPr>
        <p:spPr>
          <a:xfrm>
            <a:off x="6708775" y="630238"/>
            <a:ext cx="4883150" cy="2749550"/>
          </a:xfrm>
          <a:custGeom>
            <a:avLst/>
            <a:gdLst>
              <a:gd name="connsiteX0" fmla="*/ 259193 w 4883150"/>
              <a:gd name="connsiteY0" fmla="*/ 0 h 2749550"/>
              <a:gd name="connsiteX1" fmla="*/ 4636657 w 4883150"/>
              <a:gd name="connsiteY1" fmla="*/ 0 h 2749550"/>
              <a:gd name="connsiteX2" fmla="*/ 4875481 w 4883150"/>
              <a:gd name="connsiteY2" fmla="*/ 158304 h 2749550"/>
              <a:gd name="connsiteX3" fmla="*/ 4883150 w 4883150"/>
              <a:gd name="connsiteY3" fmla="*/ 196288 h 2749550"/>
              <a:gd name="connsiteX4" fmla="*/ 4883150 w 4883150"/>
              <a:gd name="connsiteY4" fmla="*/ 2602474 h 2749550"/>
              <a:gd name="connsiteX5" fmla="*/ 4875481 w 4883150"/>
              <a:gd name="connsiteY5" fmla="*/ 2640459 h 2749550"/>
              <a:gd name="connsiteX6" fmla="*/ 4819934 w 4883150"/>
              <a:gd name="connsiteY6" fmla="*/ 2722846 h 2749550"/>
              <a:gd name="connsiteX7" fmla="*/ 4787568 w 4883150"/>
              <a:gd name="connsiteY7" fmla="*/ 2749550 h 2749550"/>
              <a:gd name="connsiteX8" fmla="*/ 108282 w 4883150"/>
              <a:gd name="connsiteY8" fmla="*/ 2749550 h 2749550"/>
              <a:gd name="connsiteX9" fmla="*/ 75916 w 4883150"/>
              <a:gd name="connsiteY9" fmla="*/ 2722846 h 2749550"/>
              <a:gd name="connsiteX10" fmla="*/ 0 w 4883150"/>
              <a:gd name="connsiteY10" fmla="*/ 2539569 h 2749550"/>
              <a:gd name="connsiteX11" fmla="*/ 0 w 4883150"/>
              <a:gd name="connsiteY11" fmla="*/ 259193 h 2749550"/>
              <a:gd name="connsiteX12" fmla="*/ 259193 w 4883150"/>
              <a:gd name="connsiteY12" fmla="*/ 0 h 274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3150" h="2749550">
                <a:moveTo>
                  <a:pt x="259193" y="0"/>
                </a:moveTo>
                <a:lnTo>
                  <a:pt x="4636657" y="0"/>
                </a:lnTo>
                <a:cubicBezTo>
                  <a:pt x="4744018" y="0"/>
                  <a:pt x="4836134" y="65275"/>
                  <a:pt x="4875481" y="158304"/>
                </a:cubicBezTo>
                <a:lnTo>
                  <a:pt x="4883150" y="196288"/>
                </a:lnTo>
                <a:lnTo>
                  <a:pt x="4883150" y="2602474"/>
                </a:lnTo>
                <a:lnTo>
                  <a:pt x="4875481" y="2640459"/>
                </a:lnTo>
                <a:cubicBezTo>
                  <a:pt x="4862365" y="2671468"/>
                  <a:pt x="4843386" y="2699394"/>
                  <a:pt x="4819934" y="2722846"/>
                </a:cubicBezTo>
                <a:lnTo>
                  <a:pt x="4787568" y="2749550"/>
                </a:lnTo>
                <a:lnTo>
                  <a:pt x="108282" y="2749550"/>
                </a:lnTo>
                <a:lnTo>
                  <a:pt x="75916" y="2722846"/>
                </a:lnTo>
                <a:cubicBezTo>
                  <a:pt x="29012" y="2675941"/>
                  <a:pt x="0" y="2611143"/>
                  <a:pt x="0" y="2539569"/>
                </a:cubicBezTo>
                <a:lnTo>
                  <a:pt x="0" y="259193"/>
                </a:lnTo>
                <a:cubicBezTo>
                  <a:pt x="0" y="116045"/>
                  <a:pt x="116045" y="0"/>
                  <a:pt x="259193" y="0"/>
                </a:cubicBezTo>
                <a:close/>
              </a:path>
            </a:pathLst>
          </a:custGeom>
          <a:solidFill>
            <a:schemeClr val="bg1">
              <a:lumMod val="65000"/>
            </a:schemeClr>
          </a:solidFill>
        </p:spPr>
        <p:txBody>
          <a:bodyPr wrap="square">
            <a:noAutofit/>
          </a:bodyPr>
          <a:lstStyle/>
          <a:p>
            <a:endParaRPr lang="en-AE" dirty="0"/>
          </a:p>
        </p:txBody>
      </p:sp>
      <p:sp>
        <p:nvSpPr>
          <p:cNvPr id="2" name="TextBox 1">
            <a:extLst>
              <a:ext uri="{FF2B5EF4-FFF2-40B4-BE49-F238E27FC236}">
                <a16:creationId xmlns:a16="http://schemas.microsoft.com/office/drawing/2014/main" id="{FC2A9FDD-DBA2-A846-0277-1B9764757AEF}"/>
              </a:ext>
            </a:extLst>
          </p:cNvPr>
          <p:cNvSpPr txBox="1"/>
          <p:nvPr/>
        </p:nvSpPr>
        <p:spPr>
          <a:xfrm>
            <a:off x="457237" y="1969536"/>
            <a:ext cx="4524898" cy="519116"/>
          </a:xfrm>
          <a:prstGeom prst="rect">
            <a:avLst/>
          </a:prstGeom>
          <a:noFill/>
        </p:spPr>
        <p:txBody>
          <a:bodyPr wrap="square" lIns="0" tIns="0" rIns="0" bIns="0" rtlCol="0">
            <a:spAutoFit/>
          </a:bodyPr>
          <a:lstStyle/>
          <a:p>
            <a:pPr>
              <a:lnSpc>
                <a:spcPts val="4000"/>
              </a:lnSpc>
            </a:pPr>
            <a:r>
              <a:rPr lang="en-GB" sz="4000" b="1" dirty="0">
                <a:solidFill>
                  <a:srgbClr val="143423"/>
                </a:solidFill>
                <a:latin typeface="Darker Grotesque SemiBold" pitchFamily="2" charset="0"/>
              </a:rPr>
              <a:t>Lorem Ipsum </a:t>
            </a:r>
            <a:r>
              <a:rPr lang="en-GB" sz="4000" b="1" dirty="0" err="1">
                <a:solidFill>
                  <a:srgbClr val="143423"/>
                </a:solidFill>
                <a:latin typeface="Darker Grotesque SemiBold" pitchFamily="2" charset="0"/>
              </a:rPr>
              <a:t>dolor</a:t>
            </a:r>
            <a:endParaRPr lang="en-GB" sz="4000" b="1" u="none" strike="noStrike" dirty="0">
              <a:solidFill>
                <a:srgbClr val="143423"/>
              </a:solidFill>
              <a:effectLst/>
              <a:latin typeface="Darker Grotesque SemiBold" pitchFamily="2" charset="0"/>
            </a:endParaRPr>
          </a:p>
        </p:txBody>
      </p:sp>
      <p:sp>
        <p:nvSpPr>
          <p:cNvPr id="5" name="TextBox 4">
            <a:extLst>
              <a:ext uri="{FF2B5EF4-FFF2-40B4-BE49-F238E27FC236}">
                <a16:creationId xmlns:a16="http://schemas.microsoft.com/office/drawing/2014/main" id="{9E42036F-A13D-F389-FEE9-087884505E75}"/>
              </a:ext>
            </a:extLst>
          </p:cNvPr>
          <p:cNvSpPr txBox="1"/>
          <p:nvPr/>
        </p:nvSpPr>
        <p:spPr>
          <a:xfrm>
            <a:off x="837201" y="2970666"/>
            <a:ext cx="4225617" cy="2441671"/>
          </a:xfrm>
          <a:prstGeom prst="rect">
            <a:avLst/>
          </a:prstGeom>
          <a:noFill/>
        </p:spPr>
        <p:txBody>
          <a:bodyPr wrap="square" lIns="0" tIns="0" rIns="0" bIns="0" rtlCol="0">
            <a:noAutofit/>
          </a:bodyPr>
          <a:lstStyle/>
          <a:p>
            <a:pPr>
              <a:lnSpc>
                <a:spcPts val="1500"/>
              </a:lnSpc>
            </a:pPr>
            <a:r>
              <a:rPr lang="id-ID" sz="1500" dirty="0">
                <a:solidFill>
                  <a:srgbClr val="143423"/>
                </a:solidFill>
                <a:latin typeface="Darker Grotesque" pitchFamily="2" charset="0"/>
              </a:rPr>
              <a:t>Dus </a:t>
            </a:r>
            <a:r>
              <a:rPr lang="id-ID" sz="1500" dirty="0" err="1">
                <a:solidFill>
                  <a:srgbClr val="143423"/>
                </a:solidFill>
                <a:latin typeface="Darker Grotesque" pitchFamily="2" charset="0"/>
              </a:rPr>
              <a:t>eos</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mod</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que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sitessus</a:t>
            </a:r>
            <a:r>
              <a:rPr lang="id-ID" sz="1500" dirty="0">
                <a:solidFill>
                  <a:srgbClr val="143423"/>
                </a:solidFill>
                <a:latin typeface="Darker Grotesque" pitchFamily="2" charset="0"/>
              </a:rPr>
              <a:t>. Ario ipis </a:t>
            </a:r>
            <a:r>
              <a:rPr lang="id-ID" sz="1500" dirty="0" err="1">
                <a:solidFill>
                  <a:srgbClr val="143423"/>
                </a:solidFill>
                <a:latin typeface="Darker Grotesque" pitchFamily="2" charset="0"/>
              </a:rPr>
              <a:t>dule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platusti</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officiet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sequo</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beaquam</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parcitionet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facifit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vero</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ionsequa</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restorempos</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doluptatur</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aruptur</a:t>
            </a:r>
            <a:r>
              <a:rPr lang="id-ID" sz="1500" dirty="0">
                <a:solidFill>
                  <a:srgbClr val="143423"/>
                </a:solidFill>
                <a:latin typeface="Darker Grotesque" pitchFamily="2" charset="0"/>
              </a:rPr>
              <a:t> digital </a:t>
            </a:r>
            <a:r>
              <a:rPr lang="id-ID" sz="1500" dirty="0" err="1">
                <a:solidFill>
                  <a:srgbClr val="143423"/>
                </a:solidFill>
                <a:latin typeface="Darker Grotesque" pitchFamily="2" charset="0"/>
              </a:rPr>
              <a:t>apisque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ecum</a:t>
            </a:r>
            <a:r>
              <a:rPr lang="id-ID" sz="1500" dirty="0">
                <a:solidFill>
                  <a:srgbClr val="143423"/>
                </a:solidFill>
                <a:latin typeface="Darker Grotesque" pitchFamily="2" charset="0"/>
              </a:rPr>
              <a:t> Ut </a:t>
            </a:r>
            <a:r>
              <a:rPr lang="id-ID" sz="1500" dirty="0" err="1">
                <a:solidFill>
                  <a:srgbClr val="143423"/>
                </a:solidFill>
                <a:latin typeface="Darker Grotesque" pitchFamily="2" charset="0"/>
              </a:rPr>
              <a:t>utelini</a:t>
            </a:r>
            <a:r>
              <a:rPr lang="id-ID" sz="1500" dirty="0">
                <a:solidFill>
                  <a:srgbClr val="143423"/>
                </a:solidFill>
                <a:latin typeface="Darker Grotesque" pitchFamily="2" charset="0"/>
              </a:rPr>
              <a:t> volum </a:t>
            </a:r>
            <a:r>
              <a:rPr lang="id-ID" sz="1500" dirty="0" err="1">
                <a:solidFill>
                  <a:srgbClr val="143423"/>
                </a:solidFill>
                <a:latin typeface="Darker Grotesque" pitchFamily="2" charset="0"/>
              </a:rPr>
              <a:t>voloure.Ario</a:t>
            </a:r>
            <a:r>
              <a:rPr lang="id-ID" sz="1500" dirty="0">
                <a:solidFill>
                  <a:srgbClr val="143423"/>
                </a:solidFill>
                <a:latin typeface="Darker Grotesque" pitchFamily="2" charset="0"/>
              </a:rPr>
              <a:t> ipis </a:t>
            </a:r>
            <a:r>
              <a:rPr lang="id-ID" sz="1500" dirty="0" err="1">
                <a:solidFill>
                  <a:srgbClr val="143423"/>
                </a:solidFill>
                <a:latin typeface="Darker Grotesque" pitchFamily="2" charset="0"/>
              </a:rPr>
              <a:t>dule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platusti</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officiet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sequo</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beaquam</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parcitionet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facifit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vero</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de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la</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cidate</a:t>
            </a:r>
            <a:endParaRPr lang="id-ID" sz="1500" dirty="0">
              <a:solidFill>
                <a:srgbClr val="143423"/>
              </a:solidFill>
              <a:latin typeface="Darker Grotesque" pitchFamily="2" charset="0"/>
            </a:endParaRPr>
          </a:p>
          <a:p>
            <a:pPr>
              <a:lnSpc>
                <a:spcPts val="1500"/>
              </a:lnSpc>
            </a:pPr>
            <a:endParaRPr lang="id-ID" sz="1500" dirty="0">
              <a:solidFill>
                <a:srgbClr val="143423"/>
              </a:solidFill>
              <a:latin typeface="Darker Grotesque" pitchFamily="2" charset="0"/>
            </a:endParaRPr>
          </a:p>
          <a:p>
            <a:pPr>
              <a:lnSpc>
                <a:spcPts val="1500"/>
              </a:lnSpc>
            </a:pPr>
            <a:r>
              <a:rPr lang="id-ID" sz="1500" dirty="0">
                <a:solidFill>
                  <a:srgbClr val="143423"/>
                </a:solidFill>
                <a:latin typeface="Darker Grotesque" pitchFamily="2" charset="0"/>
              </a:rPr>
              <a:t>Dus </a:t>
            </a:r>
            <a:r>
              <a:rPr lang="id-ID" sz="1500" dirty="0" err="1">
                <a:solidFill>
                  <a:srgbClr val="143423"/>
                </a:solidFill>
                <a:latin typeface="Darker Grotesque" pitchFamily="2" charset="0"/>
              </a:rPr>
              <a:t>eos</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mod</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que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sitessus</a:t>
            </a:r>
            <a:r>
              <a:rPr lang="id-ID" sz="1500" dirty="0">
                <a:solidFill>
                  <a:srgbClr val="143423"/>
                </a:solidFill>
                <a:latin typeface="Darker Grotesque" pitchFamily="2" charset="0"/>
              </a:rPr>
              <a:t>. Ario ipis </a:t>
            </a:r>
            <a:r>
              <a:rPr lang="id-ID" sz="1500" dirty="0" err="1">
                <a:solidFill>
                  <a:srgbClr val="143423"/>
                </a:solidFill>
                <a:latin typeface="Darker Grotesque" pitchFamily="2" charset="0"/>
              </a:rPr>
              <a:t>dule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platusti</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officiet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sequo</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beaquam</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parcitionet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facifit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vero</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ionsequa</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restorempos</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doluptatur</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aruptur</a:t>
            </a:r>
            <a:r>
              <a:rPr lang="id-ID" sz="1500" dirty="0">
                <a:solidFill>
                  <a:srgbClr val="143423"/>
                </a:solidFill>
                <a:latin typeface="Darker Grotesque" pitchFamily="2" charset="0"/>
              </a:rPr>
              <a:t> digital </a:t>
            </a:r>
            <a:r>
              <a:rPr lang="id-ID" sz="1500" dirty="0" err="1">
                <a:solidFill>
                  <a:srgbClr val="143423"/>
                </a:solidFill>
                <a:latin typeface="Darker Grotesque" pitchFamily="2" charset="0"/>
              </a:rPr>
              <a:t>apisque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ecum</a:t>
            </a:r>
            <a:r>
              <a:rPr lang="id-ID" sz="1500" dirty="0">
                <a:solidFill>
                  <a:srgbClr val="143423"/>
                </a:solidFill>
                <a:latin typeface="Darker Grotesque" pitchFamily="2" charset="0"/>
              </a:rPr>
              <a:t> Ut </a:t>
            </a:r>
            <a:r>
              <a:rPr lang="id-ID" sz="1500" dirty="0" err="1">
                <a:solidFill>
                  <a:srgbClr val="143423"/>
                </a:solidFill>
                <a:latin typeface="Darker Grotesque" pitchFamily="2" charset="0"/>
              </a:rPr>
              <a:t>utelini</a:t>
            </a:r>
            <a:r>
              <a:rPr lang="id-ID" sz="1500" dirty="0">
                <a:solidFill>
                  <a:srgbClr val="143423"/>
                </a:solidFill>
                <a:latin typeface="Darker Grotesque" pitchFamily="2" charset="0"/>
              </a:rPr>
              <a:t> volum </a:t>
            </a:r>
            <a:r>
              <a:rPr lang="id-ID" sz="1500" dirty="0" err="1">
                <a:solidFill>
                  <a:srgbClr val="143423"/>
                </a:solidFill>
                <a:latin typeface="Darker Grotesque" pitchFamily="2" charset="0"/>
              </a:rPr>
              <a:t>voloure.Ario</a:t>
            </a:r>
            <a:r>
              <a:rPr lang="id-ID" sz="1500" dirty="0">
                <a:solidFill>
                  <a:srgbClr val="143423"/>
                </a:solidFill>
                <a:latin typeface="Darker Grotesque" pitchFamily="2" charset="0"/>
              </a:rPr>
              <a:t> ipis </a:t>
            </a:r>
            <a:r>
              <a:rPr lang="id-ID" sz="1500" dirty="0" err="1">
                <a:solidFill>
                  <a:srgbClr val="143423"/>
                </a:solidFill>
                <a:latin typeface="Darker Grotesque" pitchFamily="2" charset="0"/>
              </a:rPr>
              <a:t>dule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platusti</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officiet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sequo</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beaquam</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parcitionet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facifit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vero</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de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la</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cidate</a:t>
            </a:r>
            <a:endParaRPr lang="id-ID" sz="1500" dirty="0">
              <a:solidFill>
                <a:srgbClr val="143423"/>
              </a:solidFill>
              <a:latin typeface="Darker Grotesque" pitchFamily="2" charset="0"/>
            </a:endParaRPr>
          </a:p>
        </p:txBody>
      </p:sp>
      <p:pic>
        <p:nvPicPr>
          <p:cNvPr id="10" name="Graphic 9">
            <a:extLst>
              <a:ext uri="{FF2B5EF4-FFF2-40B4-BE49-F238E27FC236}">
                <a16:creationId xmlns:a16="http://schemas.microsoft.com/office/drawing/2014/main" id="{43695119-9E1B-E080-03ED-BF46699B4839}"/>
              </a:ext>
            </a:extLst>
          </p:cNvPr>
          <p:cNvPicPr>
            <a:picLocks noChangeAspect="1"/>
          </p:cNvPicPr>
          <p:nvPr/>
        </p:nvPicPr>
        <p:blipFill>
          <a:blip>
            <a:extLst>
              <a:ext uri="{96DAC541-7B7A-43D3-8B79-37D633B846F1}">
                <asvg:svgBlip xmlns:asvg="http://schemas.microsoft.com/office/drawing/2016/SVG/main" r:embed="rId2"/>
              </a:ext>
            </a:extLst>
          </a:blip>
          <a:srcRect t="-3285"/>
          <a:stretch>
            <a:fillRect/>
          </a:stretch>
        </p:blipFill>
        <p:spPr>
          <a:xfrm rot="16200000">
            <a:off x="395338" y="3005407"/>
            <a:ext cx="363192" cy="180412"/>
          </a:xfrm>
          <a:prstGeom prst="rect">
            <a:avLst/>
          </a:prstGeom>
        </p:spPr>
      </p:pic>
      <p:pic>
        <p:nvPicPr>
          <p:cNvPr id="11" name="Graphic 10">
            <a:extLst>
              <a:ext uri="{FF2B5EF4-FFF2-40B4-BE49-F238E27FC236}">
                <a16:creationId xmlns:a16="http://schemas.microsoft.com/office/drawing/2014/main" id="{DBEF623D-3838-DFE8-1FD3-AA800D76D8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1265" y="359706"/>
            <a:ext cx="1659903" cy="813014"/>
          </a:xfrm>
          <a:prstGeom prst="rect">
            <a:avLst/>
          </a:prstGeom>
        </p:spPr>
      </p:pic>
    </p:spTree>
    <p:extLst>
      <p:ext uri="{BB962C8B-B14F-4D97-AF65-F5344CB8AC3E}">
        <p14:creationId xmlns:p14="http://schemas.microsoft.com/office/powerpoint/2010/main" val="1283937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677D73-B394-8A44-081E-8D4153269525}"/>
              </a:ext>
            </a:extLst>
          </p:cNvPr>
          <p:cNvSpPr/>
          <p:nvPr/>
        </p:nvSpPr>
        <p:spPr>
          <a:xfrm>
            <a:off x="-94593" y="0"/>
            <a:ext cx="12286593" cy="6858000"/>
          </a:xfrm>
          <a:prstGeom prst="rect">
            <a:avLst/>
          </a:prstGeom>
          <a:solidFill>
            <a:srgbClr val="1435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11" name="Rounded Rectangle 10">
            <a:extLst>
              <a:ext uri="{FF2B5EF4-FFF2-40B4-BE49-F238E27FC236}">
                <a16:creationId xmlns:a16="http://schemas.microsoft.com/office/drawing/2014/main" id="{5F2909BB-F8C6-A930-1AD2-9F9BA9A6312C}"/>
              </a:ext>
            </a:extLst>
          </p:cNvPr>
          <p:cNvSpPr/>
          <p:nvPr/>
        </p:nvSpPr>
        <p:spPr>
          <a:xfrm>
            <a:off x="6096000" y="116918"/>
            <a:ext cx="5894735" cy="6624164"/>
          </a:xfrm>
          <a:prstGeom prst="roundRect">
            <a:avLst>
              <a:gd name="adj" fmla="val 4785"/>
            </a:avLst>
          </a:prstGeom>
          <a:solidFill>
            <a:srgbClr val="B2D1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highlight>
                <a:srgbClr val="2B66FE"/>
              </a:highlight>
            </a:endParaRPr>
          </a:p>
        </p:txBody>
      </p:sp>
      <p:sp>
        <p:nvSpPr>
          <p:cNvPr id="17" name="TextBox 16">
            <a:extLst>
              <a:ext uri="{FF2B5EF4-FFF2-40B4-BE49-F238E27FC236}">
                <a16:creationId xmlns:a16="http://schemas.microsoft.com/office/drawing/2014/main" id="{9E5630CD-B4DF-5D96-3D23-7EDF489F0784}"/>
              </a:ext>
            </a:extLst>
          </p:cNvPr>
          <p:cNvSpPr txBox="1"/>
          <p:nvPr/>
        </p:nvSpPr>
        <p:spPr>
          <a:xfrm>
            <a:off x="469622" y="2488652"/>
            <a:ext cx="3474415" cy="307777"/>
          </a:xfrm>
          <a:prstGeom prst="rect">
            <a:avLst/>
          </a:prstGeom>
          <a:noFill/>
        </p:spPr>
        <p:txBody>
          <a:bodyPr wrap="square" lIns="0" tIns="0" rIns="0" bIns="0" rtlCol="0">
            <a:spAutoFit/>
          </a:bodyPr>
          <a:lstStyle/>
          <a:p>
            <a:r>
              <a:rPr lang="en-GB" sz="2000" dirty="0">
                <a:solidFill>
                  <a:schemeClr val="bg1"/>
                </a:solidFill>
                <a:latin typeface="Darker Grotesque" pitchFamily="2" charset="0"/>
              </a:rPr>
              <a:t>Lorem ipsum </a:t>
            </a:r>
            <a:r>
              <a:rPr lang="en-GB" sz="2000" dirty="0" err="1">
                <a:solidFill>
                  <a:schemeClr val="bg1"/>
                </a:solidFill>
                <a:latin typeface="Darker Grotesque" pitchFamily="2" charset="0"/>
              </a:rPr>
              <a:t>dolor</a:t>
            </a:r>
            <a:endParaRPr lang="en-GB" sz="2000" u="none" strike="noStrike" dirty="0">
              <a:solidFill>
                <a:schemeClr val="bg1"/>
              </a:solidFill>
              <a:effectLst/>
              <a:latin typeface="Darker Grotesque" pitchFamily="2" charset="0"/>
            </a:endParaRPr>
          </a:p>
        </p:txBody>
      </p:sp>
      <p:sp>
        <p:nvSpPr>
          <p:cNvPr id="19" name="TextBox 18">
            <a:extLst>
              <a:ext uri="{FF2B5EF4-FFF2-40B4-BE49-F238E27FC236}">
                <a16:creationId xmlns:a16="http://schemas.microsoft.com/office/drawing/2014/main" id="{95A692AE-F878-E351-E07C-49DC2E71C3E4}"/>
              </a:ext>
            </a:extLst>
          </p:cNvPr>
          <p:cNvSpPr txBox="1"/>
          <p:nvPr/>
        </p:nvSpPr>
        <p:spPr>
          <a:xfrm>
            <a:off x="6681472" y="1796183"/>
            <a:ext cx="2437157" cy="738664"/>
          </a:xfrm>
          <a:prstGeom prst="rect">
            <a:avLst/>
          </a:prstGeom>
          <a:noFill/>
        </p:spPr>
        <p:txBody>
          <a:bodyPr wrap="square" lIns="0" tIns="0" rIns="0" bIns="0" rtlCol="0">
            <a:spAutoFit/>
          </a:bodyPr>
          <a:lstStyle/>
          <a:p>
            <a:pPr algn="l"/>
            <a:r>
              <a:rPr lang="en-GB" sz="4800" b="1" u="none" strike="noStrike" dirty="0">
                <a:solidFill>
                  <a:srgbClr val="143423"/>
                </a:solidFill>
                <a:effectLst/>
                <a:latin typeface="Darker Grotesque SemiBold" pitchFamily="2" charset="0"/>
              </a:rPr>
              <a:t>3.500+</a:t>
            </a:r>
          </a:p>
        </p:txBody>
      </p:sp>
      <p:sp>
        <p:nvSpPr>
          <p:cNvPr id="20" name="TextBox 19">
            <a:extLst>
              <a:ext uri="{FF2B5EF4-FFF2-40B4-BE49-F238E27FC236}">
                <a16:creationId xmlns:a16="http://schemas.microsoft.com/office/drawing/2014/main" id="{B45922E9-8F10-341B-93E5-C0C3DFF258A4}"/>
              </a:ext>
            </a:extLst>
          </p:cNvPr>
          <p:cNvSpPr txBox="1"/>
          <p:nvPr/>
        </p:nvSpPr>
        <p:spPr>
          <a:xfrm>
            <a:off x="9530734" y="1796183"/>
            <a:ext cx="2268854" cy="738664"/>
          </a:xfrm>
          <a:prstGeom prst="rect">
            <a:avLst/>
          </a:prstGeom>
          <a:noFill/>
        </p:spPr>
        <p:txBody>
          <a:bodyPr wrap="square" lIns="0" tIns="0" rIns="0" bIns="0" rtlCol="0">
            <a:spAutoFit/>
          </a:bodyPr>
          <a:lstStyle/>
          <a:p>
            <a:pPr algn="l"/>
            <a:r>
              <a:rPr lang="en-GB" sz="4800" b="1" u="none" strike="noStrike" spc="-150" dirty="0">
                <a:solidFill>
                  <a:srgbClr val="143423"/>
                </a:solidFill>
                <a:effectLst/>
                <a:latin typeface="Darker Grotesque SemiBold" pitchFamily="2" charset="0"/>
              </a:rPr>
              <a:t>1</a:t>
            </a:r>
            <a:r>
              <a:rPr lang="en-GB" sz="4800" b="1" u="none" strike="noStrike" dirty="0">
                <a:solidFill>
                  <a:srgbClr val="143423"/>
                </a:solidFill>
                <a:effectLst/>
                <a:latin typeface="Darker Grotesque SemiBold" pitchFamily="2" charset="0"/>
              </a:rPr>
              <a:t>.500+</a:t>
            </a:r>
          </a:p>
        </p:txBody>
      </p:sp>
      <p:sp>
        <p:nvSpPr>
          <p:cNvPr id="21" name="TextBox 20">
            <a:extLst>
              <a:ext uri="{FF2B5EF4-FFF2-40B4-BE49-F238E27FC236}">
                <a16:creationId xmlns:a16="http://schemas.microsoft.com/office/drawing/2014/main" id="{091CC194-8D90-4612-4B41-BC25ACDD8781}"/>
              </a:ext>
            </a:extLst>
          </p:cNvPr>
          <p:cNvSpPr txBox="1"/>
          <p:nvPr/>
        </p:nvSpPr>
        <p:spPr>
          <a:xfrm>
            <a:off x="6681472" y="4247022"/>
            <a:ext cx="2576304" cy="738664"/>
          </a:xfrm>
          <a:prstGeom prst="rect">
            <a:avLst/>
          </a:prstGeom>
          <a:noFill/>
        </p:spPr>
        <p:txBody>
          <a:bodyPr wrap="square" lIns="0" tIns="0" rIns="0" bIns="0" rtlCol="0">
            <a:spAutoFit/>
          </a:bodyPr>
          <a:lstStyle/>
          <a:p>
            <a:pPr algn="l"/>
            <a:r>
              <a:rPr lang="en-GB" sz="4800" b="1" u="none" strike="noStrike" dirty="0">
                <a:solidFill>
                  <a:srgbClr val="143423"/>
                </a:solidFill>
                <a:effectLst/>
                <a:latin typeface="Darker Grotesque SemiBold" pitchFamily="2" charset="0"/>
              </a:rPr>
              <a:t>1Billion</a:t>
            </a:r>
          </a:p>
        </p:txBody>
      </p:sp>
      <p:sp>
        <p:nvSpPr>
          <p:cNvPr id="22" name="TextBox 21">
            <a:extLst>
              <a:ext uri="{FF2B5EF4-FFF2-40B4-BE49-F238E27FC236}">
                <a16:creationId xmlns:a16="http://schemas.microsoft.com/office/drawing/2014/main" id="{0DD0A307-3673-F295-FFD4-67B3DD291AEF}"/>
              </a:ext>
            </a:extLst>
          </p:cNvPr>
          <p:cNvSpPr txBox="1"/>
          <p:nvPr/>
        </p:nvSpPr>
        <p:spPr>
          <a:xfrm>
            <a:off x="9530734" y="4247022"/>
            <a:ext cx="2139645" cy="738664"/>
          </a:xfrm>
          <a:prstGeom prst="rect">
            <a:avLst/>
          </a:prstGeom>
          <a:noFill/>
        </p:spPr>
        <p:txBody>
          <a:bodyPr wrap="square" lIns="0" tIns="0" rIns="0" bIns="0" rtlCol="0">
            <a:spAutoFit/>
          </a:bodyPr>
          <a:lstStyle/>
          <a:p>
            <a:pPr algn="l"/>
            <a:r>
              <a:rPr lang="en-GB" sz="4800" b="1" u="none" strike="noStrike" dirty="0">
                <a:solidFill>
                  <a:srgbClr val="143423"/>
                </a:solidFill>
                <a:effectLst/>
                <a:latin typeface="Darker Grotesque SemiBold" pitchFamily="2" charset="0"/>
              </a:rPr>
              <a:t>300+</a:t>
            </a:r>
          </a:p>
        </p:txBody>
      </p:sp>
      <p:sp>
        <p:nvSpPr>
          <p:cNvPr id="23" name="TextBox 22">
            <a:extLst>
              <a:ext uri="{FF2B5EF4-FFF2-40B4-BE49-F238E27FC236}">
                <a16:creationId xmlns:a16="http://schemas.microsoft.com/office/drawing/2014/main" id="{B068AF53-E1B2-5A53-7ED1-49C36CF306C9}"/>
              </a:ext>
            </a:extLst>
          </p:cNvPr>
          <p:cNvSpPr txBox="1"/>
          <p:nvPr/>
        </p:nvSpPr>
        <p:spPr>
          <a:xfrm>
            <a:off x="6681472" y="2515498"/>
            <a:ext cx="1696581" cy="375233"/>
          </a:xfrm>
          <a:prstGeom prst="rect">
            <a:avLst/>
          </a:prstGeom>
          <a:noFill/>
        </p:spPr>
        <p:txBody>
          <a:bodyPr wrap="square" lIns="0" tIns="0" rIns="0" bIns="0" rtlCol="0">
            <a:noAutofit/>
          </a:bodyPr>
          <a:lstStyle/>
          <a:p>
            <a:r>
              <a:rPr lang="id-ID" sz="1300" dirty="0">
                <a:solidFill>
                  <a:srgbClr val="143423"/>
                </a:solidFill>
                <a:latin typeface="Darker Grotesque" pitchFamily="2" charset="0"/>
              </a:rPr>
              <a:t>Lorem Ipsum</a:t>
            </a:r>
            <a:endParaRPr lang="en-AU" sz="1300" dirty="0">
              <a:solidFill>
                <a:srgbClr val="143423"/>
              </a:solidFill>
              <a:latin typeface="Darker Grotesque" pitchFamily="2" charset="0"/>
            </a:endParaRPr>
          </a:p>
        </p:txBody>
      </p:sp>
      <p:sp>
        <p:nvSpPr>
          <p:cNvPr id="24" name="TextBox 23">
            <a:extLst>
              <a:ext uri="{FF2B5EF4-FFF2-40B4-BE49-F238E27FC236}">
                <a16:creationId xmlns:a16="http://schemas.microsoft.com/office/drawing/2014/main" id="{E1C3A171-D215-3AB9-9C29-3670C142F97F}"/>
              </a:ext>
            </a:extLst>
          </p:cNvPr>
          <p:cNvSpPr txBox="1"/>
          <p:nvPr/>
        </p:nvSpPr>
        <p:spPr>
          <a:xfrm>
            <a:off x="9530734" y="2515498"/>
            <a:ext cx="1696581" cy="375233"/>
          </a:xfrm>
          <a:prstGeom prst="rect">
            <a:avLst/>
          </a:prstGeom>
          <a:noFill/>
        </p:spPr>
        <p:txBody>
          <a:bodyPr wrap="square" lIns="0" tIns="0" rIns="0" bIns="0" rtlCol="0">
            <a:noAutofit/>
          </a:bodyPr>
          <a:lstStyle/>
          <a:p>
            <a:r>
              <a:rPr lang="id-ID" sz="1300" dirty="0">
                <a:solidFill>
                  <a:srgbClr val="143423"/>
                </a:solidFill>
                <a:latin typeface="Darker Grotesque" pitchFamily="2" charset="0"/>
              </a:rPr>
              <a:t>Lorem Ipsum</a:t>
            </a:r>
            <a:endParaRPr lang="en-AU" sz="1300" dirty="0">
              <a:solidFill>
                <a:srgbClr val="143423"/>
              </a:solidFill>
              <a:latin typeface="Darker Grotesque" pitchFamily="2" charset="0"/>
            </a:endParaRPr>
          </a:p>
        </p:txBody>
      </p:sp>
      <p:sp>
        <p:nvSpPr>
          <p:cNvPr id="25" name="TextBox 24">
            <a:extLst>
              <a:ext uri="{FF2B5EF4-FFF2-40B4-BE49-F238E27FC236}">
                <a16:creationId xmlns:a16="http://schemas.microsoft.com/office/drawing/2014/main" id="{E7140146-174E-7892-4DF7-98E11AD1EA03}"/>
              </a:ext>
            </a:extLst>
          </p:cNvPr>
          <p:cNvSpPr txBox="1"/>
          <p:nvPr/>
        </p:nvSpPr>
        <p:spPr>
          <a:xfrm>
            <a:off x="6681472" y="4987032"/>
            <a:ext cx="1696581" cy="375233"/>
          </a:xfrm>
          <a:prstGeom prst="rect">
            <a:avLst/>
          </a:prstGeom>
          <a:noFill/>
        </p:spPr>
        <p:txBody>
          <a:bodyPr wrap="square" lIns="0" tIns="0" rIns="0" bIns="0" rtlCol="0">
            <a:noAutofit/>
          </a:bodyPr>
          <a:lstStyle/>
          <a:p>
            <a:r>
              <a:rPr lang="id-ID" sz="1300" dirty="0">
                <a:solidFill>
                  <a:srgbClr val="143423"/>
                </a:solidFill>
                <a:latin typeface="Darker Grotesque" pitchFamily="2" charset="0"/>
              </a:rPr>
              <a:t>Lorem Ipsum</a:t>
            </a:r>
            <a:endParaRPr lang="en-AU" sz="1300" dirty="0">
              <a:solidFill>
                <a:srgbClr val="143423"/>
              </a:solidFill>
              <a:latin typeface="Darker Grotesque" pitchFamily="2" charset="0"/>
            </a:endParaRPr>
          </a:p>
        </p:txBody>
      </p:sp>
      <p:sp>
        <p:nvSpPr>
          <p:cNvPr id="27" name="TextBox 26">
            <a:extLst>
              <a:ext uri="{FF2B5EF4-FFF2-40B4-BE49-F238E27FC236}">
                <a16:creationId xmlns:a16="http://schemas.microsoft.com/office/drawing/2014/main" id="{295E174D-ED18-842D-4609-A6839C0BD549}"/>
              </a:ext>
            </a:extLst>
          </p:cNvPr>
          <p:cNvSpPr txBox="1"/>
          <p:nvPr/>
        </p:nvSpPr>
        <p:spPr>
          <a:xfrm>
            <a:off x="9530734" y="4987032"/>
            <a:ext cx="1696581" cy="375233"/>
          </a:xfrm>
          <a:prstGeom prst="rect">
            <a:avLst/>
          </a:prstGeom>
          <a:noFill/>
        </p:spPr>
        <p:txBody>
          <a:bodyPr wrap="square" lIns="0" tIns="0" rIns="0" bIns="0" rtlCol="0">
            <a:noAutofit/>
          </a:bodyPr>
          <a:lstStyle/>
          <a:p>
            <a:r>
              <a:rPr lang="id-ID" sz="1300" dirty="0">
                <a:solidFill>
                  <a:srgbClr val="143423"/>
                </a:solidFill>
                <a:latin typeface="Darker Grotesque" pitchFamily="2" charset="0"/>
              </a:rPr>
              <a:t>Lorem Ipsum</a:t>
            </a:r>
            <a:endParaRPr lang="en-AU" sz="1300" dirty="0">
              <a:solidFill>
                <a:srgbClr val="143423"/>
              </a:solidFill>
              <a:latin typeface="Darker Grotesque" pitchFamily="2" charset="0"/>
            </a:endParaRPr>
          </a:p>
        </p:txBody>
      </p:sp>
      <p:pic>
        <p:nvPicPr>
          <p:cNvPr id="10" name="Graphic 9">
            <a:extLst>
              <a:ext uri="{FF2B5EF4-FFF2-40B4-BE49-F238E27FC236}">
                <a16:creationId xmlns:a16="http://schemas.microsoft.com/office/drawing/2014/main" id="{0312B6DF-8FE3-3E3F-45D1-B8BDE6ABC74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466726" y="3807502"/>
            <a:ext cx="453775" cy="459880"/>
          </a:xfrm>
          <a:prstGeom prst="rect">
            <a:avLst/>
          </a:prstGeom>
        </p:spPr>
      </p:pic>
      <p:pic>
        <p:nvPicPr>
          <p:cNvPr id="12" name="Graphic 11">
            <a:extLst>
              <a:ext uri="{FF2B5EF4-FFF2-40B4-BE49-F238E27FC236}">
                <a16:creationId xmlns:a16="http://schemas.microsoft.com/office/drawing/2014/main" id="{FB87227F-6898-CA37-2FB8-714ADD2C18A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81472" y="3807502"/>
            <a:ext cx="453775" cy="459880"/>
          </a:xfrm>
          <a:prstGeom prst="rect">
            <a:avLst/>
          </a:prstGeom>
        </p:spPr>
      </p:pic>
      <p:pic>
        <p:nvPicPr>
          <p:cNvPr id="14" name="Graphic 13">
            <a:extLst>
              <a:ext uri="{FF2B5EF4-FFF2-40B4-BE49-F238E27FC236}">
                <a16:creationId xmlns:a16="http://schemas.microsoft.com/office/drawing/2014/main" id="{03F1BA01-8745-83E7-8D66-031915260E9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81472" y="1355821"/>
            <a:ext cx="453775" cy="459880"/>
          </a:xfrm>
          <a:prstGeom prst="rect">
            <a:avLst/>
          </a:prstGeom>
        </p:spPr>
      </p:pic>
      <p:pic>
        <p:nvPicPr>
          <p:cNvPr id="26" name="Graphic 25">
            <a:extLst>
              <a:ext uri="{FF2B5EF4-FFF2-40B4-BE49-F238E27FC236}">
                <a16:creationId xmlns:a16="http://schemas.microsoft.com/office/drawing/2014/main" id="{6D11A094-BAAC-B1E2-94ED-BBA22D87C2F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30734" y="1355821"/>
            <a:ext cx="453775" cy="459880"/>
          </a:xfrm>
          <a:prstGeom prst="rect">
            <a:avLst/>
          </a:prstGeom>
        </p:spPr>
      </p:pic>
      <p:pic>
        <p:nvPicPr>
          <p:cNvPr id="3" name="Graphic 2">
            <a:extLst>
              <a:ext uri="{FF2B5EF4-FFF2-40B4-BE49-F238E27FC236}">
                <a16:creationId xmlns:a16="http://schemas.microsoft.com/office/drawing/2014/main" id="{DAA15326-F3B7-9342-2E4A-C5EF3E826A3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01265" y="359706"/>
            <a:ext cx="1659903" cy="813014"/>
          </a:xfrm>
          <a:prstGeom prst="rect">
            <a:avLst/>
          </a:prstGeom>
        </p:spPr>
      </p:pic>
      <p:sp>
        <p:nvSpPr>
          <p:cNvPr id="4" name="TextBox 3">
            <a:extLst>
              <a:ext uri="{FF2B5EF4-FFF2-40B4-BE49-F238E27FC236}">
                <a16:creationId xmlns:a16="http://schemas.microsoft.com/office/drawing/2014/main" id="{2794BE3C-9FF7-D2FD-123E-E0D12B7C2331}"/>
              </a:ext>
            </a:extLst>
          </p:cNvPr>
          <p:cNvSpPr txBox="1"/>
          <p:nvPr/>
        </p:nvSpPr>
        <p:spPr>
          <a:xfrm>
            <a:off x="457237" y="1969536"/>
            <a:ext cx="4524898" cy="519116"/>
          </a:xfrm>
          <a:prstGeom prst="rect">
            <a:avLst/>
          </a:prstGeom>
          <a:noFill/>
        </p:spPr>
        <p:txBody>
          <a:bodyPr wrap="square" lIns="0" tIns="0" rIns="0" bIns="0" rtlCol="0">
            <a:spAutoFit/>
          </a:bodyPr>
          <a:lstStyle/>
          <a:p>
            <a:pPr>
              <a:lnSpc>
                <a:spcPts val="4000"/>
              </a:lnSpc>
            </a:pPr>
            <a:r>
              <a:rPr lang="en-GB" sz="4000" b="1" dirty="0">
                <a:solidFill>
                  <a:srgbClr val="D0FF57"/>
                </a:solidFill>
                <a:latin typeface="Darker Grotesque SemiBold" pitchFamily="2" charset="0"/>
              </a:rPr>
              <a:t>Lorem Ipsum</a:t>
            </a:r>
            <a:endParaRPr lang="en-GB" sz="4000" b="1" u="none" strike="noStrike" dirty="0">
              <a:solidFill>
                <a:schemeClr val="bg1"/>
              </a:solidFill>
              <a:effectLst/>
              <a:latin typeface="Darker Grotesque SemiBold" pitchFamily="2" charset="0"/>
            </a:endParaRPr>
          </a:p>
        </p:txBody>
      </p:sp>
      <p:sp>
        <p:nvSpPr>
          <p:cNvPr id="6" name="TextBox 5">
            <a:extLst>
              <a:ext uri="{FF2B5EF4-FFF2-40B4-BE49-F238E27FC236}">
                <a16:creationId xmlns:a16="http://schemas.microsoft.com/office/drawing/2014/main" id="{5271DD79-DBBE-856E-A818-667F0C55AAB8}"/>
              </a:ext>
            </a:extLst>
          </p:cNvPr>
          <p:cNvSpPr txBox="1"/>
          <p:nvPr/>
        </p:nvSpPr>
        <p:spPr>
          <a:xfrm>
            <a:off x="478177" y="3215476"/>
            <a:ext cx="4225617" cy="2975043"/>
          </a:xfrm>
          <a:prstGeom prst="rect">
            <a:avLst/>
          </a:prstGeom>
          <a:noFill/>
        </p:spPr>
        <p:txBody>
          <a:bodyPr wrap="square" lIns="0" tIns="0" rIns="0" bIns="0" rtlCol="0">
            <a:noAutofit/>
          </a:bodyPr>
          <a:lstStyle/>
          <a:p>
            <a:pPr>
              <a:lnSpc>
                <a:spcPts val="1500"/>
              </a:lnSpc>
            </a:pPr>
            <a:r>
              <a:rPr lang="id-ID" sz="1500" dirty="0">
                <a:solidFill>
                  <a:schemeClr val="bg1"/>
                </a:solidFill>
                <a:latin typeface="Darker Grotesque" pitchFamily="2" charset="0"/>
              </a:rPr>
              <a:t>Dus </a:t>
            </a:r>
            <a:r>
              <a:rPr lang="id-ID" sz="1500" dirty="0" err="1">
                <a:solidFill>
                  <a:schemeClr val="bg1"/>
                </a:solidFill>
                <a:latin typeface="Darker Grotesque" pitchFamily="2" charset="0"/>
              </a:rPr>
              <a:t>eos</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mod</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que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sitessus</a:t>
            </a:r>
            <a:r>
              <a:rPr lang="id-ID" sz="1500" dirty="0">
                <a:solidFill>
                  <a:schemeClr val="bg1"/>
                </a:solidFill>
                <a:latin typeface="Darker Grotesque" pitchFamily="2" charset="0"/>
              </a:rPr>
              <a:t>. Ario ipis </a:t>
            </a:r>
            <a:r>
              <a:rPr lang="id-ID" sz="1500" dirty="0" err="1">
                <a:solidFill>
                  <a:schemeClr val="bg1"/>
                </a:solidFill>
                <a:latin typeface="Darker Grotesque" pitchFamily="2" charset="0"/>
              </a:rPr>
              <a:t>dule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platusti</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officiet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sequo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beaquam</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parcitionet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facifit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vero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ionsequa</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restorempos</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doluptatur</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aruptur</a:t>
            </a:r>
            <a:r>
              <a:rPr lang="id-ID" sz="1500" dirty="0">
                <a:solidFill>
                  <a:schemeClr val="bg1"/>
                </a:solidFill>
                <a:latin typeface="Darker Grotesque" pitchFamily="2" charset="0"/>
              </a:rPr>
              <a:t> digital </a:t>
            </a:r>
            <a:r>
              <a:rPr lang="id-ID" sz="1500" dirty="0" err="1">
                <a:solidFill>
                  <a:schemeClr val="bg1"/>
                </a:solidFill>
                <a:latin typeface="Darker Grotesque" pitchFamily="2" charset="0"/>
              </a:rPr>
              <a:t>apisque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ecum</a:t>
            </a:r>
            <a:r>
              <a:rPr lang="id-ID" sz="1500" dirty="0">
                <a:solidFill>
                  <a:schemeClr val="bg1"/>
                </a:solidFill>
                <a:latin typeface="Darker Grotesque" pitchFamily="2" charset="0"/>
              </a:rPr>
              <a:t> Ut </a:t>
            </a:r>
            <a:r>
              <a:rPr lang="id-ID" sz="1500" dirty="0" err="1">
                <a:solidFill>
                  <a:schemeClr val="bg1"/>
                </a:solidFill>
                <a:latin typeface="Darker Grotesque" pitchFamily="2" charset="0"/>
              </a:rPr>
              <a:t>utelini</a:t>
            </a:r>
            <a:r>
              <a:rPr lang="id-ID" sz="1500" dirty="0">
                <a:solidFill>
                  <a:schemeClr val="bg1"/>
                </a:solidFill>
                <a:latin typeface="Darker Grotesque" pitchFamily="2" charset="0"/>
              </a:rPr>
              <a:t> volum </a:t>
            </a:r>
            <a:r>
              <a:rPr lang="id-ID" sz="1500" dirty="0" err="1">
                <a:solidFill>
                  <a:schemeClr val="bg1"/>
                </a:solidFill>
                <a:latin typeface="Darker Grotesque" pitchFamily="2" charset="0"/>
              </a:rPr>
              <a:t>voloure.Ario</a:t>
            </a:r>
            <a:r>
              <a:rPr lang="id-ID" sz="1500" dirty="0">
                <a:solidFill>
                  <a:schemeClr val="bg1"/>
                </a:solidFill>
                <a:latin typeface="Darker Grotesque" pitchFamily="2" charset="0"/>
              </a:rPr>
              <a:t> ipis </a:t>
            </a:r>
            <a:r>
              <a:rPr lang="id-ID" sz="1500" dirty="0" err="1">
                <a:solidFill>
                  <a:schemeClr val="bg1"/>
                </a:solidFill>
                <a:latin typeface="Darker Grotesque" pitchFamily="2" charset="0"/>
              </a:rPr>
              <a:t>dule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platusti</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officiet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sequo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beaquam</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parcitionet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facifit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vero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de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la</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cidate</a:t>
            </a:r>
            <a:endParaRPr lang="id-ID" sz="1500" dirty="0">
              <a:solidFill>
                <a:schemeClr val="bg1"/>
              </a:solidFill>
              <a:latin typeface="Darker Grotesque" pitchFamily="2" charset="0"/>
            </a:endParaRPr>
          </a:p>
          <a:p>
            <a:pPr>
              <a:lnSpc>
                <a:spcPts val="1500"/>
              </a:lnSpc>
            </a:pPr>
            <a:endParaRPr lang="id-ID" sz="1500" dirty="0">
              <a:solidFill>
                <a:schemeClr val="bg1"/>
              </a:solidFill>
              <a:latin typeface="Darker Grotesque" pitchFamily="2" charset="0"/>
            </a:endParaRPr>
          </a:p>
          <a:p>
            <a:pPr>
              <a:lnSpc>
                <a:spcPts val="1500"/>
              </a:lnSpc>
            </a:pPr>
            <a:r>
              <a:rPr lang="id-ID" sz="1500" dirty="0">
                <a:solidFill>
                  <a:schemeClr val="bg1"/>
                </a:solidFill>
                <a:latin typeface="Darker Grotesque" pitchFamily="2" charset="0"/>
              </a:rPr>
              <a:t>Dus </a:t>
            </a:r>
            <a:r>
              <a:rPr lang="id-ID" sz="1500" dirty="0" err="1">
                <a:solidFill>
                  <a:schemeClr val="bg1"/>
                </a:solidFill>
                <a:latin typeface="Darker Grotesque" pitchFamily="2" charset="0"/>
              </a:rPr>
              <a:t>eos</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mod</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que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sitessus</a:t>
            </a:r>
            <a:r>
              <a:rPr lang="id-ID" sz="1500" dirty="0">
                <a:solidFill>
                  <a:schemeClr val="bg1"/>
                </a:solidFill>
                <a:latin typeface="Darker Grotesque" pitchFamily="2" charset="0"/>
              </a:rPr>
              <a:t>. Ario ipis </a:t>
            </a:r>
            <a:r>
              <a:rPr lang="id-ID" sz="1500" dirty="0" err="1">
                <a:solidFill>
                  <a:schemeClr val="bg1"/>
                </a:solidFill>
                <a:latin typeface="Darker Grotesque" pitchFamily="2" charset="0"/>
              </a:rPr>
              <a:t>dule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platusti</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officiet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sequo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beaquam</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parcitionet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facifit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vero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ionsequa</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restorempos</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doluptatur</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aruptur</a:t>
            </a:r>
            <a:r>
              <a:rPr lang="id-ID" sz="1500" dirty="0">
                <a:solidFill>
                  <a:schemeClr val="bg1"/>
                </a:solidFill>
                <a:latin typeface="Darker Grotesque" pitchFamily="2" charset="0"/>
              </a:rPr>
              <a:t> digital </a:t>
            </a:r>
            <a:r>
              <a:rPr lang="id-ID" sz="1500" dirty="0" err="1">
                <a:solidFill>
                  <a:schemeClr val="bg1"/>
                </a:solidFill>
                <a:latin typeface="Darker Grotesque" pitchFamily="2" charset="0"/>
              </a:rPr>
              <a:t>apisque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ecum</a:t>
            </a:r>
            <a:r>
              <a:rPr lang="id-ID" sz="1500" dirty="0">
                <a:solidFill>
                  <a:schemeClr val="bg1"/>
                </a:solidFill>
                <a:latin typeface="Darker Grotesque" pitchFamily="2" charset="0"/>
              </a:rPr>
              <a:t> Ut </a:t>
            </a:r>
            <a:r>
              <a:rPr lang="id-ID" sz="1500" dirty="0" err="1">
                <a:solidFill>
                  <a:schemeClr val="bg1"/>
                </a:solidFill>
                <a:latin typeface="Darker Grotesque" pitchFamily="2" charset="0"/>
              </a:rPr>
              <a:t>utelini</a:t>
            </a:r>
            <a:r>
              <a:rPr lang="id-ID" sz="1500" dirty="0">
                <a:solidFill>
                  <a:schemeClr val="bg1"/>
                </a:solidFill>
                <a:latin typeface="Darker Grotesque" pitchFamily="2" charset="0"/>
              </a:rPr>
              <a:t> volum </a:t>
            </a:r>
            <a:r>
              <a:rPr lang="id-ID" sz="1500" dirty="0" err="1">
                <a:solidFill>
                  <a:schemeClr val="bg1"/>
                </a:solidFill>
                <a:latin typeface="Darker Grotesque" pitchFamily="2" charset="0"/>
              </a:rPr>
              <a:t>voloure.Ario</a:t>
            </a:r>
            <a:r>
              <a:rPr lang="id-ID" sz="1500" dirty="0">
                <a:solidFill>
                  <a:schemeClr val="bg1"/>
                </a:solidFill>
                <a:latin typeface="Darker Grotesque" pitchFamily="2" charset="0"/>
              </a:rPr>
              <a:t> ipis </a:t>
            </a:r>
            <a:r>
              <a:rPr lang="id-ID" sz="1500" dirty="0" err="1">
                <a:solidFill>
                  <a:schemeClr val="bg1"/>
                </a:solidFill>
                <a:latin typeface="Darker Grotesque" pitchFamily="2" charset="0"/>
              </a:rPr>
              <a:t>dule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platusti</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officiet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sequo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beaquam</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parcitionet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facifit</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vero</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de</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la</a:t>
            </a:r>
            <a:r>
              <a:rPr lang="id-ID" sz="1500" dirty="0">
                <a:solidFill>
                  <a:schemeClr val="bg1"/>
                </a:solidFill>
                <a:latin typeface="Darker Grotesque" pitchFamily="2" charset="0"/>
              </a:rPr>
              <a:t> </a:t>
            </a:r>
            <a:r>
              <a:rPr lang="id-ID" sz="1500" dirty="0" err="1">
                <a:solidFill>
                  <a:schemeClr val="bg1"/>
                </a:solidFill>
                <a:latin typeface="Darker Grotesque" pitchFamily="2" charset="0"/>
              </a:rPr>
              <a:t>cidate</a:t>
            </a:r>
            <a:endParaRPr lang="id-ID" sz="1500" dirty="0">
              <a:solidFill>
                <a:schemeClr val="bg1"/>
              </a:solidFill>
              <a:latin typeface="Darker Grotesque" pitchFamily="2" charset="0"/>
            </a:endParaRPr>
          </a:p>
        </p:txBody>
      </p:sp>
    </p:spTree>
    <p:extLst>
      <p:ext uri="{BB962C8B-B14F-4D97-AF65-F5344CB8AC3E}">
        <p14:creationId xmlns:p14="http://schemas.microsoft.com/office/powerpoint/2010/main" val="3675070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a:extLst>
              <a:ext uri="{FF2B5EF4-FFF2-40B4-BE49-F238E27FC236}">
                <a16:creationId xmlns:a16="http://schemas.microsoft.com/office/drawing/2014/main" id="{15607C56-9986-4BC9-AA11-62F01125EFA5}"/>
              </a:ext>
            </a:extLst>
          </p:cNvPr>
          <p:cNvSpPr txBox="1"/>
          <p:nvPr/>
        </p:nvSpPr>
        <p:spPr>
          <a:xfrm>
            <a:off x="6013853" y="1641289"/>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1</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2</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3</a:t>
            </a:r>
          </a:p>
        </p:txBody>
      </p:sp>
      <p:pic>
        <p:nvPicPr>
          <p:cNvPr id="8" name="Graphic 7">
            <a:extLst>
              <a:ext uri="{FF2B5EF4-FFF2-40B4-BE49-F238E27FC236}">
                <a16:creationId xmlns:a16="http://schemas.microsoft.com/office/drawing/2014/main" id="{4CF230AC-02E2-150B-6212-2F2F40233B26}"/>
              </a:ext>
            </a:extLst>
          </p:cNvPr>
          <p:cNvPicPr>
            <a:picLocks noChangeAspect="1"/>
          </p:cNvPicPr>
          <p:nvPr/>
        </p:nvPicPr>
        <p:blipFill>
          <a:blip>
            <a:extLst>
              <a:ext uri="{96DAC541-7B7A-43D3-8B79-37D633B846F1}">
                <asvg:svgBlip xmlns:asvg="http://schemas.microsoft.com/office/drawing/2016/SVG/main" r:embed="rId2"/>
              </a:ext>
            </a:extLst>
          </a:blip>
          <a:srcRect t="17181"/>
          <a:stretch>
            <a:fillRect/>
          </a:stretch>
        </p:blipFill>
        <p:spPr>
          <a:xfrm rot="10800000">
            <a:off x="745937" y="5191301"/>
            <a:ext cx="4230295" cy="1684987"/>
          </a:xfrm>
          <a:prstGeom prst="rect">
            <a:avLst/>
          </a:prstGeom>
        </p:spPr>
      </p:pic>
      <p:sp>
        <p:nvSpPr>
          <p:cNvPr id="11" name="TextBox 10">
            <a:extLst>
              <a:ext uri="{FF2B5EF4-FFF2-40B4-BE49-F238E27FC236}">
                <a16:creationId xmlns:a16="http://schemas.microsoft.com/office/drawing/2014/main" id="{C021AB04-C15A-61AF-2246-03D592CBE051}"/>
              </a:ext>
            </a:extLst>
          </p:cNvPr>
          <p:cNvSpPr txBox="1"/>
          <p:nvPr/>
        </p:nvSpPr>
        <p:spPr>
          <a:xfrm>
            <a:off x="765009" y="1709898"/>
            <a:ext cx="3903223" cy="903452"/>
          </a:xfrm>
          <a:prstGeom prst="rect">
            <a:avLst/>
          </a:prstGeom>
          <a:noFill/>
          <a:ln>
            <a:noFill/>
          </a:ln>
        </p:spPr>
        <p:txBody>
          <a:bodyPr wrap="square" rtlCol="0">
            <a:spAutoFit/>
          </a:bodyPr>
          <a:lstStyle>
            <a:defPPr>
              <a:defRPr lang="en-US"/>
            </a:defPPr>
            <a:lvl1pPr>
              <a:lnSpc>
                <a:spcPct val="90000"/>
              </a:lnSpc>
              <a:defRPr sz="3600" b="1">
                <a:solidFill>
                  <a:schemeClr val="accent1"/>
                </a:solidFill>
                <a:latin typeface="+mj-lt"/>
                <a:ea typeface="Inter ExtraBold" panose="020B0502030000000004" pitchFamily="34" charset="0"/>
              </a:defRPr>
            </a:lvl1pPr>
          </a:lstStyle>
          <a:p>
            <a:pPr>
              <a:lnSpc>
                <a:spcPts val="2100"/>
              </a:lnSpc>
            </a:pPr>
            <a:r>
              <a:rPr lang="en-US" sz="2000" b="0" dirty="0">
                <a:solidFill>
                  <a:srgbClr val="143524"/>
                </a:solidFill>
                <a:latin typeface="Darker Grotesque" pitchFamily="2" charset="0"/>
              </a:rPr>
              <a:t>Lorem ipsum dolor sit </a:t>
            </a:r>
            <a:r>
              <a:rPr lang="en-US" sz="2000" b="0" dirty="0" err="1">
                <a:solidFill>
                  <a:srgbClr val="143524"/>
                </a:solidFill>
                <a:latin typeface="Darker Grotesque" pitchFamily="2" charset="0"/>
              </a:rPr>
              <a:t>amet</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consectetur</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adipiscing</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elit</a:t>
            </a:r>
            <a:r>
              <a:rPr lang="en-US" sz="2000" b="0" dirty="0">
                <a:solidFill>
                  <a:srgbClr val="143524"/>
                </a:solidFill>
                <a:latin typeface="Darker Grotesque" pitchFamily="2" charset="0"/>
              </a:rPr>
              <a:t>. Aenean a </a:t>
            </a:r>
            <a:r>
              <a:rPr lang="en-US" sz="2000" b="0" dirty="0" err="1">
                <a:solidFill>
                  <a:srgbClr val="143524"/>
                </a:solidFill>
                <a:latin typeface="Darker Grotesque" pitchFamily="2" charset="0"/>
              </a:rPr>
              <a:t>tortor</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elit</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donec</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turpis</a:t>
            </a:r>
            <a:r>
              <a:rPr lang="en-US" sz="2000" b="0" dirty="0">
                <a:solidFill>
                  <a:srgbClr val="143524"/>
                </a:solidFill>
                <a:latin typeface="Darker Grotesque" pitchFamily="2" charset="0"/>
              </a:rPr>
              <a:t> eros </a:t>
            </a:r>
            <a:r>
              <a:rPr lang="en-US" sz="2000" b="0" dirty="0" err="1">
                <a:solidFill>
                  <a:srgbClr val="143524"/>
                </a:solidFill>
                <a:latin typeface="Darker Grotesque" pitchFamily="2" charset="0"/>
              </a:rPr>
              <a:t>pretium</a:t>
            </a:r>
            <a:r>
              <a:rPr lang="en-US" sz="2000" b="0" dirty="0">
                <a:solidFill>
                  <a:srgbClr val="143524"/>
                </a:solidFill>
                <a:latin typeface="Darker Grotesque" pitchFamily="2" charset="0"/>
              </a:rPr>
              <a:t>.</a:t>
            </a:r>
            <a:endParaRPr lang="en-US" sz="2000" b="0" dirty="0">
              <a:solidFill>
                <a:srgbClr val="143524"/>
              </a:solidFill>
              <a:highlight>
                <a:srgbClr val="143524"/>
              </a:highlight>
              <a:latin typeface="Darker Grotesque" pitchFamily="2" charset="0"/>
            </a:endParaRPr>
          </a:p>
        </p:txBody>
      </p:sp>
      <p:pic>
        <p:nvPicPr>
          <p:cNvPr id="12" name="Graphic 11">
            <a:extLst>
              <a:ext uri="{FF2B5EF4-FFF2-40B4-BE49-F238E27FC236}">
                <a16:creationId xmlns:a16="http://schemas.microsoft.com/office/drawing/2014/main" id="{876E5E17-0F2A-6D5E-A9BF-A5B5800C1B24}"/>
              </a:ext>
            </a:extLst>
          </p:cNvPr>
          <p:cNvPicPr>
            <a:picLocks noChangeAspect="1"/>
          </p:cNvPicPr>
          <p:nvPr/>
        </p:nvPicPr>
        <p:blipFill>
          <a:blip>
            <a:extLst>
              <a:ext uri="{96DAC541-7B7A-43D3-8B79-37D633B846F1}">
                <asvg:svgBlip xmlns:asvg="http://schemas.microsoft.com/office/drawing/2016/SVG/main" r:embed="rId3"/>
              </a:ext>
            </a:extLst>
          </a:blip>
          <a:srcRect t="-3285"/>
          <a:stretch>
            <a:fillRect/>
          </a:stretch>
        </p:blipFill>
        <p:spPr>
          <a:xfrm rot="16200000">
            <a:off x="388035" y="1791065"/>
            <a:ext cx="363192" cy="180412"/>
          </a:xfrm>
          <a:prstGeom prst="rect">
            <a:avLst/>
          </a:prstGeom>
        </p:spPr>
      </p:pic>
      <p:pic>
        <p:nvPicPr>
          <p:cNvPr id="2" name="Graphic 1">
            <a:extLst>
              <a:ext uri="{FF2B5EF4-FFF2-40B4-BE49-F238E27FC236}">
                <a16:creationId xmlns:a16="http://schemas.microsoft.com/office/drawing/2014/main" id="{CFF6E841-E39C-5CE2-6D8E-D82D59A33B6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1265" y="359706"/>
            <a:ext cx="1659903" cy="813014"/>
          </a:xfrm>
          <a:prstGeom prst="rect">
            <a:avLst/>
          </a:prstGeom>
        </p:spPr>
      </p:pic>
      <p:sp>
        <p:nvSpPr>
          <p:cNvPr id="6" name="TextBox 5">
            <a:extLst>
              <a:ext uri="{FF2B5EF4-FFF2-40B4-BE49-F238E27FC236}">
                <a16:creationId xmlns:a16="http://schemas.microsoft.com/office/drawing/2014/main" id="{F91702D7-9E00-9B7A-B091-D16D7791C254}"/>
              </a:ext>
            </a:extLst>
          </p:cNvPr>
          <p:cNvSpPr txBox="1"/>
          <p:nvPr/>
        </p:nvSpPr>
        <p:spPr>
          <a:xfrm>
            <a:off x="8811917" y="1641289"/>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4</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5</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6</a:t>
            </a:r>
            <a:endParaRPr kumimoji="0" lang="en-GB" sz="1500" u="none" strike="noStrike" kern="1200" cap="none" spc="0" normalizeH="0" baseline="0" noProof="0" dirty="0">
              <a:ln>
                <a:noFill/>
              </a:ln>
              <a:solidFill>
                <a:srgbClr val="143423"/>
              </a:solidFill>
              <a:effectLst/>
              <a:uLnTx/>
              <a:uFillTx/>
              <a:latin typeface="Darker Grotesque" pitchFamily="2" charset="0"/>
            </a:endParaRPr>
          </a:p>
        </p:txBody>
      </p:sp>
      <p:sp>
        <p:nvSpPr>
          <p:cNvPr id="13" name="TextBox 12">
            <a:extLst>
              <a:ext uri="{FF2B5EF4-FFF2-40B4-BE49-F238E27FC236}">
                <a16:creationId xmlns:a16="http://schemas.microsoft.com/office/drawing/2014/main" id="{E557F21C-E5A6-C645-1465-150799623B83}"/>
              </a:ext>
            </a:extLst>
          </p:cNvPr>
          <p:cNvSpPr txBox="1"/>
          <p:nvPr/>
        </p:nvSpPr>
        <p:spPr>
          <a:xfrm>
            <a:off x="6013852" y="1172720"/>
            <a:ext cx="4739491" cy="369332"/>
          </a:xfrm>
          <a:prstGeom prst="rect">
            <a:avLst/>
          </a:prstGeom>
          <a:noFill/>
        </p:spPr>
        <p:txBody>
          <a:bodyPr wrap="square">
            <a:spAutoFit/>
          </a:bodyPr>
          <a:lstStyle/>
          <a:p>
            <a:pPr marL="7938" marR="0" lvl="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None/>
              <a:defRPr/>
            </a:pPr>
            <a:r>
              <a:rPr kumimoji="0" lang="en-GB" sz="2000" b="1" i="0" u="none" strike="noStrike" kern="1200" cap="none" spc="0" normalizeH="0" baseline="0" noProof="0" dirty="0">
                <a:ln>
                  <a:noFill/>
                </a:ln>
                <a:solidFill>
                  <a:srgbClr val="143524"/>
                </a:solidFill>
                <a:effectLst/>
                <a:uLnTx/>
                <a:uFillTx/>
                <a:latin typeface="Darker Grotesque" pitchFamily="2" charset="0"/>
              </a:rPr>
              <a:t>Your list</a:t>
            </a:r>
            <a:endParaRPr kumimoji="0" lang="en-US" sz="1500" u="none" strike="noStrike" kern="1200" cap="none" spc="0" normalizeH="0" baseline="0" noProof="0" dirty="0">
              <a:ln>
                <a:noFill/>
              </a:ln>
              <a:effectLst/>
              <a:uLnTx/>
              <a:uFillTx/>
              <a:latin typeface="Darker Grotesque" pitchFamily="2" charset="0"/>
            </a:endParaRPr>
          </a:p>
        </p:txBody>
      </p:sp>
      <p:sp>
        <p:nvSpPr>
          <p:cNvPr id="14" name="TextBox 13">
            <a:extLst>
              <a:ext uri="{FF2B5EF4-FFF2-40B4-BE49-F238E27FC236}">
                <a16:creationId xmlns:a16="http://schemas.microsoft.com/office/drawing/2014/main" id="{2CB8B4D2-E642-8A02-0686-64B581F5BDDE}"/>
              </a:ext>
            </a:extLst>
          </p:cNvPr>
          <p:cNvSpPr txBox="1"/>
          <p:nvPr/>
        </p:nvSpPr>
        <p:spPr>
          <a:xfrm>
            <a:off x="6013853" y="4219897"/>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1</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2</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3</a:t>
            </a:r>
          </a:p>
        </p:txBody>
      </p:sp>
      <p:sp>
        <p:nvSpPr>
          <p:cNvPr id="15" name="TextBox 14">
            <a:extLst>
              <a:ext uri="{FF2B5EF4-FFF2-40B4-BE49-F238E27FC236}">
                <a16:creationId xmlns:a16="http://schemas.microsoft.com/office/drawing/2014/main" id="{EC14442E-C41E-AADF-8370-D83F48683E47}"/>
              </a:ext>
            </a:extLst>
          </p:cNvPr>
          <p:cNvSpPr txBox="1"/>
          <p:nvPr/>
        </p:nvSpPr>
        <p:spPr>
          <a:xfrm>
            <a:off x="8811917" y="4219897"/>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4</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5</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6</a:t>
            </a:r>
            <a:endParaRPr kumimoji="0" lang="en-GB" sz="1500" u="none" strike="noStrike" kern="1200" cap="none" spc="0" normalizeH="0" baseline="0" noProof="0" dirty="0">
              <a:ln>
                <a:noFill/>
              </a:ln>
              <a:solidFill>
                <a:srgbClr val="143423"/>
              </a:solidFill>
              <a:effectLst/>
              <a:uLnTx/>
              <a:uFillTx/>
              <a:latin typeface="Darker Grotesque" pitchFamily="2" charset="0"/>
            </a:endParaRPr>
          </a:p>
        </p:txBody>
      </p:sp>
      <p:sp>
        <p:nvSpPr>
          <p:cNvPr id="16" name="TextBox 15">
            <a:extLst>
              <a:ext uri="{FF2B5EF4-FFF2-40B4-BE49-F238E27FC236}">
                <a16:creationId xmlns:a16="http://schemas.microsoft.com/office/drawing/2014/main" id="{13441A8A-7512-E7AE-0DF1-83E9A0F3E2E7}"/>
              </a:ext>
            </a:extLst>
          </p:cNvPr>
          <p:cNvSpPr txBox="1"/>
          <p:nvPr/>
        </p:nvSpPr>
        <p:spPr>
          <a:xfrm>
            <a:off x="6013852" y="3751328"/>
            <a:ext cx="4739491" cy="369332"/>
          </a:xfrm>
          <a:prstGeom prst="rect">
            <a:avLst/>
          </a:prstGeom>
          <a:noFill/>
        </p:spPr>
        <p:txBody>
          <a:bodyPr wrap="square">
            <a:spAutoFit/>
          </a:bodyPr>
          <a:lstStyle/>
          <a:p>
            <a:pPr marL="7938" marR="0" lvl="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None/>
              <a:defRPr/>
            </a:pPr>
            <a:r>
              <a:rPr kumimoji="0" lang="en-GB" sz="2000" b="1" i="0" u="none" strike="noStrike" kern="1200" cap="none" spc="0" normalizeH="0" baseline="0" noProof="0" dirty="0">
                <a:ln>
                  <a:noFill/>
                </a:ln>
                <a:solidFill>
                  <a:srgbClr val="143524"/>
                </a:solidFill>
                <a:effectLst/>
                <a:uLnTx/>
                <a:uFillTx/>
                <a:latin typeface="Darker Grotesque" pitchFamily="2" charset="0"/>
              </a:rPr>
              <a:t>Your list</a:t>
            </a:r>
            <a:endParaRPr kumimoji="0" lang="en-US" sz="1500" u="none" strike="noStrike" kern="1200" cap="none" spc="0" normalizeH="0" baseline="0" noProof="0" dirty="0">
              <a:ln>
                <a:noFill/>
              </a:ln>
              <a:effectLst/>
              <a:uLnTx/>
              <a:uFillTx/>
              <a:latin typeface="Darker Grotesque" pitchFamily="2" charset="0"/>
            </a:endParaRPr>
          </a:p>
        </p:txBody>
      </p:sp>
    </p:spTree>
    <p:extLst>
      <p:ext uri="{BB962C8B-B14F-4D97-AF65-F5344CB8AC3E}">
        <p14:creationId xmlns:p14="http://schemas.microsoft.com/office/powerpoint/2010/main" val="1081268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78556DBB-BFD0-4119-70E3-4ABDC9B45A89}"/>
              </a:ext>
            </a:extLst>
          </p:cNvPr>
          <p:cNvSpPr/>
          <p:nvPr/>
        </p:nvSpPr>
        <p:spPr>
          <a:xfrm>
            <a:off x="6096000" y="116918"/>
            <a:ext cx="5894735" cy="6624164"/>
          </a:xfrm>
          <a:prstGeom prst="roundRect">
            <a:avLst>
              <a:gd name="adj" fmla="val 4785"/>
            </a:avLst>
          </a:prstGeom>
          <a:solidFill>
            <a:srgbClr val="B2D1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solidFill>
                <a:srgbClr val="B2D1F3"/>
              </a:solidFill>
              <a:highlight>
                <a:srgbClr val="2B66FE"/>
              </a:highlight>
            </a:endParaRPr>
          </a:p>
        </p:txBody>
      </p:sp>
      <p:sp>
        <p:nvSpPr>
          <p:cNvPr id="48" name="TextBox 47">
            <a:extLst>
              <a:ext uri="{FF2B5EF4-FFF2-40B4-BE49-F238E27FC236}">
                <a16:creationId xmlns:a16="http://schemas.microsoft.com/office/drawing/2014/main" id="{15607C56-9986-4BC9-AA11-62F01125EFA5}"/>
              </a:ext>
            </a:extLst>
          </p:cNvPr>
          <p:cNvSpPr txBox="1"/>
          <p:nvPr/>
        </p:nvSpPr>
        <p:spPr>
          <a:xfrm>
            <a:off x="6498485" y="1641289"/>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1</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2</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3</a:t>
            </a:r>
          </a:p>
        </p:txBody>
      </p:sp>
      <p:pic>
        <p:nvPicPr>
          <p:cNvPr id="8" name="Graphic 7">
            <a:extLst>
              <a:ext uri="{FF2B5EF4-FFF2-40B4-BE49-F238E27FC236}">
                <a16:creationId xmlns:a16="http://schemas.microsoft.com/office/drawing/2014/main" id="{4CF230AC-02E2-150B-6212-2F2F40233B26}"/>
              </a:ext>
            </a:extLst>
          </p:cNvPr>
          <p:cNvPicPr>
            <a:picLocks noChangeAspect="1"/>
          </p:cNvPicPr>
          <p:nvPr/>
        </p:nvPicPr>
        <p:blipFill>
          <a:blip>
            <a:extLst>
              <a:ext uri="{96DAC541-7B7A-43D3-8B79-37D633B846F1}">
                <asvg:svgBlip xmlns:asvg="http://schemas.microsoft.com/office/drawing/2016/SVG/main" r:embed="rId2"/>
              </a:ext>
            </a:extLst>
          </a:blip>
          <a:srcRect t="17181"/>
          <a:stretch>
            <a:fillRect/>
          </a:stretch>
        </p:blipFill>
        <p:spPr>
          <a:xfrm rot="10800000">
            <a:off x="745937" y="5191301"/>
            <a:ext cx="4230295" cy="1684987"/>
          </a:xfrm>
          <a:prstGeom prst="rect">
            <a:avLst/>
          </a:prstGeom>
        </p:spPr>
      </p:pic>
      <p:sp>
        <p:nvSpPr>
          <p:cNvPr id="11" name="TextBox 10">
            <a:extLst>
              <a:ext uri="{FF2B5EF4-FFF2-40B4-BE49-F238E27FC236}">
                <a16:creationId xmlns:a16="http://schemas.microsoft.com/office/drawing/2014/main" id="{C021AB04-C15A-61AF-2246-03D592CBE051}"/>
              </a:ext>
            </a:extLst>
          </p:cNvPr>
          <p:cNvSpPr txBox="1"/>
          <p:nvPr/>
        </p:nvSpPr>
        <p:spPr>
          <a:xfrm>
            <a:off x="765009" y="1709898"/>
            <a:ext cx="3903223" cy="903452"/>
          </a:xfrm>
          <a:prstGeom prst="rect">
            <a:avLst/>
          </a:prstGeom>
          <a:noFill/>
          <a:ln>
            <a:noFill/>
          </a:ln>
        </p:spPr>
        <p:txBody>
          <a:bodyPr wrap="square" rtlCol="0">
            <a:spAutoFit/>
          </a:bodyPr>
          <a:lstStyle>
            <a:defPPr>
              <a:defRPr lang="en-US"/>
            </a:defPPr>
            <a:lvl1pPr>
              <a:lnSpc>
                <a:spcPct val="90000"/>
              </a:lnSpc>
              <a:defRPr sz="3600" b="1">
                <a:solidFill>
                  <a:schemeClr val="accent1"/>
                </a:solidFill>
                <a:latin typeface="+mj-lt"/>
                <a:ea typeface="Inter ExtraBold" panose="020B0502030000000004" pitchFamily="34" charset="0"/>
              </a:defRPr>
            </a:lvl1pPr>
          </a:lstStyle>
          <a:p>
            <a:pPr>
              <a:lnSpc>
                <a:spcPts val="2100"/>
              </a:lnSpc>
            </a:pPr>
            <a:r>
              <a:rPr lang="en-US" sz="2000" b="0" dirty="0">
                <a:solidFill>
                  <a:srgbClr val="143524"/>
                </a:solidFill>
                <a:latin typeface="Darker Grotesque" pitchFamily="2" charset="0"/>
              </a:rPr>
              <a:t>Lorem ipsum dolor sit </a:t>
            </a:r>
            <a:r>
              <a:rPr lang="en-US" sz="2000" b="0" dirty="0" err="1">
                <a:solidFill>
                  <a:srgbClr val="143524"/>
                </a:solidFill>
                <a:latin typeface="Darker Grotesque" pitchFamily="2" charset="0"/>
              </a:rPr>
              <a:t>amet</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consectetur</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adipiscing</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elit</a:t>
            </a:r>
            <a:r>
              <a:rPr lang="en-US" sz="2000" b="0" dirty="0">
                <a:solidFill>
                  <a:srgbClr val="143524"/>
                </a:solidFill>
                <a:latin typeface="Darker Grotesque" pitchFamily="2" charset="0"/>
              </a:rPr>
              <a:t>. Aenean a </a:t>
            </a:r>
            <a:r>
              <a:rPr lang="en-US" sz="2000" b="0" dirty="0" err="1">
                <a:solidFill>
                  <a:srgbClr val="143524"/>
                </a:solidFill>
                <a:latin typeface="Darker Grotesque" pitchFamily="2" charset="0"/>
              </a:rPr>
              <a:t>tortor</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elit</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donec</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turpis</a:t>
            </a:r>
            <a:r>
              <a:rPr lang="en-US" sz="2000" b="0" dirty="0">
                <a:solidFill>
                  <a:srgbClr val="143524"/>
                </a:solidFill>
                <a:latin typeface="Darker Grotesque" pitchFamily="2" charset="0"/>
              </a:rPr>
              <a:t> eros </a:t>
            </a:r>
            <a:r>
              <a:rPr lang="en-US" sz="2000" b="0" dirty="0" err="1">
                <a:solidFill>
                  <a:srgbClr val="143524"/>
                </a:solidFill>
                <a:latin typeface="Darker Grotesque" pitchFamily="2" charset="0"/>
              </a:rPr>
              <a:t>pretium</a:t>
            </a:r>
            <a:r>
              <a:rPr lang="en-US" sz="2000" b="0" dirty="0">
                <a:solidFill>
                  <a:srgbClr val="143524"/>
                </a:solidFill>
                <a:latin typeface="Darker Grotesque" pitchFamily="2" charset="0"/>
              </a:rPr>
              <a:t>.</a:t>
            </a:r>
            <a:endParaRPr lang="en-US" sz="2000" b="0" dirty="0">
              <a:solidFill>
                <a:srgbClr val="143524"/>
              </a:solidFill>
              <a:highlight>
                <a:srgbClr val="143524"/>
              </a:highlight>
              <a:latin typeface="Darker Grotesque" pitchFamily="2" charset="0"/>
            </a:endParaRPr>
          </a:p>
        </p:txBody>
      </p:sp>
      <p:pic>
        <p:nvPicPr>
          <p:cNvPr id="12" name="Graphic 11">
            <a:extLst>
              <a:ext uri="{FF2B5EF4-FFF2-40B4-BE49-F238E27FC236}">
                <a16:creationId xmlns:a16="http://schemas.microsoft.com/office/drawing/2014/main" id="{876E5E17-0F2A-6D5E-A9BF-A5B5800C1B24}"/>
              </a:ext>
            </a:extLst>
          </p:cNvPr>
          <p:cNvPicPr>
            <a:picLocks noChangeAspect="1"/>
          </p:cNvPicPr>
          <p:nvPr/>
        </p:nvPicPr>
        <p:blipFill>
          <a:blip>
            <a:extLst>
              <a:ext uri="{96DAC541-7B7A-43D3-8B79-37D633B846F1}">
                <asvg:svgBlip xmlns:asvg="http://schemas.microsoft.com/office/drawing/2016/SVG/main" r:embed="rId3"/>
              </a:ext>
            </a:extLst>
          </a:blip>
          <a:srcRect t="-3285"/>
          <a:stretch>
            <a:fillRect/>
          </a:stretch>
        </p:blipFill>
        <p:spPr>
          <a:xfrm rot="16200000">
            <a:off x="388035" y="1791065"/>
            <a:ext cx="363192" cy="180412"/>
          </a:xfrm>
          <a:prstGeom prst="rect">
            <a:avLst/>
          </a:prstGeom>
        </p:spPr>
      </p:pic>
      <p:pic>
        <p:nvPicPr>
          <p:cNvPr id="2" name="Graphic 1">
            <a:extLst>
              <a:ext uri="{FF2B5EF4-FFF2-40B4-BE49-F238E27FC236}">
                <a16:creationId xmlns:a16="http://schemas.microsoft.com/office/drawing/2014/main" id="{CFF6E841-E39C-5CE2-6D8E-D82D59A33B6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1265" y="359706"/>
            <a:ext cx="1659903" cy="813014"/>
          </a:xfrm>
          <a:prstGeom prst="rect">
            <a:avLst/>
          </a:prstGeom>
        </p:spPr>
      </p:pic>
      <p:sp>
        <p:nvSpPr>
          <p:cNvPr id="6" name="TextBox 5">
            <a:extLst>
              <a:ext uri="{FF2B5EF4-FFF2-40B4-BE49-F238E27FC236}">
                <a16:creationId xmlns:a16="http://schemas.microsoft.com/office/drawing/2014/main" id="{F91702D7-9E00-9B7A-B091-D16D7791C254}"/>
              </a:ext>
            </a:extLst>
          </p:cNvPr>
          <p:cNvSpPr txBox="1"/>
          <p:nvPr/>
        </p:nvSpPr>
        <p:spPr>
          <a:xfrm>
            <a:off x="8811917" y="1641289"/>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4</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5</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6</a:t>
            </a:r>
            <a:endParaRPr kumimoji="0" lang="en-GB" sz="1500" u="none" strike="noStrike" kern="1200" cap="none" spc="0" normalizeH="0" baseline="0" noProof="0" dirty="0">
              <a:ln>
                <a:noFill/>
              </a:ln>
              <a:solidFill>
                <a:srgbClr val="143423"/>
              </a:solidFill>
              <a:effectLst/>
              <a:uLnTx/>
              <a:uFillTx/>
              <a:latin typeface="Darker Grotesque" pitchFamily="2" charset="0"/>
            </a:endParaRPr>
          </a:p>
        </p:txBody>
      </p:sp>
      <p:sp>
        <p:nvSpPr>
          <p:cNvPr id="13" name="TextBox 12">
            <a:extLst>
              <a:ext uri="{FF2B5EF4-FFF2-40B4-BE49-F238E27FC236}">
                <a16:creationId xmlns:a16="http://schemas.microsoft.com/office/drawing/2014/main" id="{E557F21C-E5A6-C645-1465-150799623B83}"/>
              </a:ext>
            </a:extLst>
          </p:cNvPr>
          <p:cNvSpPr txBox="1"/>
          <p:nvPr/>
        </p:nvSpPr>
        <p:spPr>
          <a:xfrm>
            <a:off x="6498484" y="1172720"/>
            <a:ext cx="4739491" cy="369332"/>
          </a:xfrm>
          <a:prstGeom prst="rect">
            <a:avLst/>
          </a:prstGeom>
          <a:noFill/>
        </p:spPr>
        <p:txBody>
          <a:bodyPr wrap="square">
            <a:spAutoFit/>
          </a:bodyPr>
          <a:lstStyle/>
          <a:p>
            <a:pPr marL="7938" marR="0" lvl="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None/>
              <a:defRPr/>
            </a:pPr>
            <a:r>
              <a:rPr kumimoji="0" lang="en-GB" sz="2000" b="1" i="0" u="none" strike="noStrike" kern="1200" cap="none" spc="0" normalizeH="0" baseline="0" noProof="0" dirty="0">
                <a:ln>
                  <a:noFill/>
                </a:ln>
                <a:solidFill>
                  <a:srgbClr val="143524"/>
                </a:solidFill>
                <a:effectLst/>
                <a:uLnTx/>
                <a:uFillTx/>
                <a:latin typeface="Darker Grotesque" pitchFamily="2" charset="0"/>
              </a:rPr>
              <a:t>Your list</a:t>
            </a:r>
            <a:endParaRPr kumimoji="0" lang="en-US" sz="1500" u="none" strike="noStrike" kern="1200" cap="none" spc="0" normalizeH="0" baseline="0" noProof="0" dirty="0">
              <a:ln>
                <a:noFill/>
              </a:ln>
              <a:effectLst/>
              <a:uLnTx/>
              <a:uFillTx/>
              <a:latin typeface="Darker Grotesque" pitchFamily="2" charset="0"/>
            </a:endParaRPr>
          </a:p>
        </p:txBody>
      </p:sp>
      <p:sp>
        <p:nvSpPr>
          <p:cNvPr id="14" name="TextBox 13">
            <a:extLst>
              <a:ext uri="{FF2B5EF4-FFF2-40B4-BE49-F238E27FC236}">
                <a16:creationId xmlns:a16="http://schemas.microsoft.com/office/drawing/2014/main" id="{2CB8B4D2-E642-8A02-0686-64B581F5BDDE}"/>
              </a:ext>
            </a:extLst>
          </p:cNvPr>
          <p:cNvSpPr txBox="1"/>
          <p:nvPr/>
        </p:nvSpPr>
        <p:spPr>
          <a:xfrm>
            <a:off x="6498485" y="4219897"/>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1</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2</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3</a:t>
            </a:r>
          </a:p>
        </p:txBody>
      </p:sp>
      <p:sp>
        <p:nvSpPr>
          <p:cNvPr id="15" name="TextBox 14">
            <a:extLst>
              <a:ext uri="{FF2B5EF4-FFF2-40B4-BE49-F238E27FC236}">
                <a16:creationId xmlns:a16="http://schemas.microsoft.com/office/drawing/2014/main" id="{EC14442E-C41E-AADF-8370-D83F48683E47}"/>
              </a:ext>
            </a:extLst>
          </p:cNvPr>
          <p:cNvSpPr txBox="1"/>
          <p:nvPr/>
        </p:nvSpPr>
        <p:spPr>
          <a:xfrm>
            <a:off x="8811917" y="4219897"/>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4</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5</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6</a:t>
            </a:r>
            <a:endParaRPr kumimoji="0" lang="en-GB" sz="1500" u="none" strike="noStrike" kern="1200" cap="none" spc="0" normalizeH="0" baseline="0" noProof="0" dirty="0">
              <a:ln>
                <a:noFill/>
              </a:ln>
              <a:solidFill>
                <a:srgbClr val="143423"/>
              </a:solidFill>
              <a:effectLst/>
              <a:uLnTx/>
              <a:uFillTx/>
              <a:latin typeface="Darker Grotesque" pitchFamily="2" charset="0"/>
            </a:endParaRPr>
          </a:p>
        </p:txBody>
      </p:sp>
      <p:sp>
        <p:nvSpPr>
          <p:cNvPr id="16" name="TextBox 15">
            <a:extLst>
              <a:ext uri="{FF2B5EF4-FFF2-40B4-BE49-F238E27FC236}">
                <a16:creationId xmlns:a16="http://schemas.microsoft.com/office/drawing/2014/main" id="{13441A8A-7512-E7AE-0DF1-83E9A0F3E2E7}"/>
              </a:ext>
            </a:extLst>
          </p:cNvPr>
          <p:cNvSpPr txBox="1"/>
          <p:nvPr/>
        </p:nvSpPr>
        <p:spPr>
          <a:xfrm>
            <a:off x="6498484" y="3751328"/>
            <a:ext cx="4739491" cy="369332"/>
          </a:xfrm>
          <a:prstGeom prst="rect">
            <a:avLst/>
          </a:prstGeom>
          <a:noFill/>
        </p:spPr>
        <p:txBody>
          <a:bodyPr wrap="square">
            <a:spAutoFit/>
          </a:bodyPr>
          <a:lstStyle/>
          <a:p>
            <a:pPr marL="7938" marR="0" lvl="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None/>
              <a:defRPr/>
            </a:pPr>
            <a:r>
              <a:rPr kumimoji="0" lang="en-GB" sz="2000" b="1" i="0" u="none" strike="noStrike" kern="1200" cap="none" spc="0" normalizeH="0" baseline="0" noProof="0" dirty="0">
                <a:ln>
                  <a:noFill/>
                </a:ln>
                <a:solidFill>
                  <a:srgbClr val="143524"/>
                </a:solidFill>
                <a:effectLst/>
                <a:uLnTx/>
                <a:uFillTx/>
                <a:latin typeface="Darker Grotesque" pitchFamily="2" charset="0"/>
              </a:rPr>
              <a:t>Your list</a:t>
            </a:r>
            <a:endParaRPr kumimoji="0" lang="en-US" sz="1500" u="none" strike="noStrike" kern="1200" cap="none" spc="0" normalizeH="0" baseline="0" noProof="0" dirty="0">
              <a:ln>
                <a:noFill/>
              </a:ln>
              <a:effectLst/>
              <a:uLnTx/>
              <a:uFillTx/>
              <a:latin typeface="Darker Grotesque" pitchFamily="2" charset="0"/>
            </a:endParaRPr>
          </a:p>
        </p:txBody>
      </p:sp>
    </p:spTree>
    <p:extLst>
      <p:ext uri="{BB962C8B-B14F-4D97-AF65-F5344CB8AC3E}">
        <p14:creationId xmlns:p14="http://schemas.microsoft.com/office/powerpoint/2010/main" val="4143153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F674CD-7D06-AF44-DAE5-80FED5AED2AF}"/>
              </a:ext>
            </a:extLst>
          </p:cNvPr>
          <p:cNvSpPr/>
          <p:nvPr/>
        </p:nvSpPr>
        <p:spPr>
          <a:xfrm>
            <a:off x="-94593" y="0"/>
            <a:ext cx="12286593" cy="6957848"/>
          </a:xfrm>
          <a:prstGeom prst="rect">
            <a:avLst/>
          </a:prstGeom>
          <a:solidFill>
            <a:srgbClr val="1435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3" name="Graphic 2">
            <a:extLst>
              <a:ext uri="{FF2B5EF4-FFF2-40B4-BE49-F238E27FC236}">
                <a16:creationId xmlns:a16="http://schemas.microsoft.com/office/drawing/2014/main" id="{EB667F4B-2BC2-247F-2B32-A8B5E420ACD7}"/>
              </a:ext>
            </a:extLst>
          </p:cNvPr>
          <p:cNvPicPr>
            <a:picLocks noChangeAspect="1"/>
          </p:cNvPicPr>
          <p:nvPr/>
        </p:nvPicPr>
        <p:blipFill>
          <a:blip>
            <a:extLst>
              <a:ext uri="{96DAC541-7B7A-43D3-8B79-37D633B846F1}">
                <asvg:svgBlip xmlns:asvg="http://schemas.microsoft.com/office/drawing/2016/SVG/main" r:embed="rId3"/>
              </a:ext>
            </a:extLst>
          </a:blip>
          <a:srcRect t="17181"/>
          <a:stretch>
            <a:fillRect/>
          </a:stretch>
        </p:blipFill>
        <p:spPr>
          <a:xfrm rot="10800000">
            <a:off x="745937" y="5173013"/>
            <a:ext cx="4230295" cy="1684987"/>
          </a:xfrm>
          <a:prstGeom prst="rect">
            <a:avLst/>
          </a:prstGeom>
        </p:spPr>
      </p:pic>
      <p:sp>
        <p:nvSpPr>
          <p:cNvPr id="4" name="TextBox 3">
            <a:extLst>
              <a:ext uri="{FF2B5EF4-FFF2-40B4-BE49-F238E27FC236}">
                <a16:creationId xmlns:a16="http://schemas.microsoft.com/office/drawing/2014/main" id="{473474F5-2E48-68B3-5071-3E38F6F359D6}"/>
              </a:ext>
            </a:extLst>
          </p:cNvPr>
          <p:cNvSpPr txBox="1"/>
          <p:nvPr/>
        </p:nvSpPr>
        <p:spPr>
          <a:xfrm>
            <a:off x="765009" y="1709898"/>
            <a:ext cx="3903223" cy="903452"/>
          </a:xfrm>
          <a:prstGeom prst="rect">
            <a:avLst/>
          </a:prstGeom>
          <a:noFill/>
          <a:ln>
            <a:noFill/>
          </a:ln>
        </p:spPr>
        <p:txBody>
          <a:bodyPr wrap="square" rtlCol="0">
            <a:spAutoFit/>
          </a:bodyPr>
          <a:lstStyle>
            <a:defPPr>
              <a:defRPr lang="en-US"/>
            </a:defPPr>
            <a:lvl1pPr>
              <a:lnSpc>
                <a:spcPct val="90000"/>
              </a:lnSpc>
              <a:defRPr sz="3600" b="1">
                <a:solidFill>
                  <a:schemeClr val="accent1"/>
                </a:solidFill>
                <a:latin typeface="+mj-lt"/>
                <a:ea typeface="Inter ExtraBold" panose="020B0502030000000004" pitchFamily="34" charset="0"/>
              </a:defRPr>
            </a:lvl1pPr>
          </a:lstStyle>
          <a:p>
            <a:pPr>
              <a:lnSpc>
                <a:spcPts val="2100"/>
              </a:lnSpc>
            </a:pPr>
            <a:r>
              <a:rPr lang="en-US" sz="2000" b="0" dirty="0">
                <a:solidFill>
                  <a:schemeClr val="bg1"/>
                </a:solidFill>
                <a:latin typeface="Darker Grotesque" pitchFamily="2" charset="0"/>
              </a:rPr>
              <a:t>Lorem ipsum dolor sit </a:t>
            </a:r>
            <a:r>
              <a:rPr lang="en-US" sz="2000" b="0" dirty="0" err="1">
                <a:solidFill>
                  <a:schemeClr val="bg1"/>
                </a:solidFill>
                <a:latin typeface="Darker Grotesque" pitchFamily="2" charset="0"/>
              </a:rPr>
              <a:t>amet</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consectetur</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adipiscing</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elit</a:t>
            </a:r>
            <a:r>
              <a:rPr lang="en-US" sz="2000" b="0" dirty="0">
                <a:solidFill>
                  <a:schemeClr val="bg1"/>
                </a:solidFill>
                <a:latin typeface="Darker Grotesque" pitchFamily="2" charset="0"/>
              </a:rPr>
              <a:t>. Aenean a </a:t>
            </a:r>
            <a:r>
              <a:rPr lang="en-US" sz="2000" b="0" dirty="0" err="1">
                <a:solidFill>
                  <a:schemeClr val="bg1"/>
                </a:solidFill>
                <a:latin typeface="Darker Grotesque" pitchFamily="2" charset="0"/>
              </a:rPr>
              <a:t>tortor</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elit</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donec</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turpis</a:t>
            </a:r>
            <a:r>
              <a:rPr lang="en-US" sz="2000" b="0" dirty="0">
                <a:solidFill>
                  <a:schemeClr val="bg1"/>
                </a:solidFill>
                <a:latin typeface="Darker Grotesque" pitchFamily="2" charset="0"/>
              </a:rPr>
              <a:t> eros </a:t>
            </a:r>
            <a:r>
              <a:rPr lang="en-US" sz="2000" b="0" dirty="0" err="1">
                <a:solidFill>
                  <a:schemeClr val="bg1"/>
                </a:solidFill>
                <a:latin typeface="Darker Grotesque" pitchFamily="2" charset="0"/>
              </a:rPr>
              <a:t>pretium</a:t>
            </a:r>
            <a:r>
              <a:rPr lang="en-US" sz="2000" b="0" dirty="0">
                <a:solidFill>
                  <a:schemeClr val="bg1"/>
                </a:solidFill>
                <a:latin typeface="Darker Grotesque" pitchFamily="2" charset="0"/>
              </a:rPr>
              <a:t>.</a:t>
            </a:r>
            <a:endParaRPr lang="en-US" sz="2000" b="0" dirty="0">
              <a:solidFill>
                <a:schemeClr val="bg1"/>
              </a:solidFill>
              <a:highlight>
                <a:srgbClr val="143524"/>
              </a:highlight>
              <a:latin typeface="Darker Grotesque" pitchFamily="2" charset="0"/>
            </a:endParaRPr>
          </a:p>
        </p:txBody>
      </p:sp>
      <p:pic>
        <p:nvPicPr>
          <p:cNvPr id="7" name="Graphic 6">
            <a:extLst>
              <a:ext uri="{FF2B5EF4-FFF2-40B4-BE49-F238E27FC236}">
                <a16:creationId xmlns:a16="http://schemas.microsoft.com/office/drawing/2014/main" id="{482F1918-9B57-F702-9BB4-23977C7A4B43}"/>
              </a:ext>
            </a:extLst>
          </p:cNvPr>
          <p:cNvPicPr>
            <a:picLocks noChangeAspect="1"/>
          </p:cNvPicPr>
          <p:nvPr/>
        </p:nvPicPr>
        <p:blipFill>
          <a:blip>
            <a:extLst>
              <a:ext uri="{96DAC541-7B7A-43D3-8B79-37D633B846F1}">
                <asvg:svgBlip xmlns:asvg="http://schemas.microsoft.com/office/drawing/2016/SVG/main" r:embed="rId4"/>
              </a:ext>
            </a:extLst>
          </a:blip>
          <a:srcRect t="-3285"/>
          <a:stretch>
            <a:fillRect/>
          </a:stretch>
        </p:blipFill>
        <p:spPr>
          <a:xfrm rot="16200000">
            <a:off x="388035" y="1791065"/>
            <a:ext cx="363192" cy="180412"/>
          </a:xfrm>
          <a:prstGeom prst="rect">
            <a:avLst/>
          </a:prstGeom>
        </p:spPr>
      </p:pic>
      <p:pic>
        <p:nvPicPr>
          <p:cNvPr id="8" name="Graphic 7">
            <a:extLst>
              <a:ext uri="{FF2B5EF4-FFF2-40B4-BE49-F238E27FC236}">
                <a16:creationId xmlns:a16="http://schemas.microsoft.com/office/drawing/2014/main" id="{5C1FA681-E2C7-8212-A108-A5F72B1135E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1265" y="359706"/>
            <a:ext cx="1659903" cy="813014"/>
          </a:xfrm>
          <a:prstGeom prst="rect">
            <a:avLst/>
          </a:prstGeom>
        </p:spPr>
      </p:pic>
      <p:sp>
        <p:nvSpPr>
          <p:cNvPr id="20" name="TextBox 19">
            <a:extLst>
              <a:ext uri="{FF2B5EF4-FFF2-40B4-BE49-F238E27FC236}">
                <a16:creationId xmlns:a16="http://schemas.microsoft.com/office/drawing/2014/main" id="{0BA8B02D-CF00-6FD6-E921-C86552BD05D7}"/>
              </a:ext>
            </a:extLst>
          </p:cNvPr>
          <p:cNvSpPr txBox="1"/>
          <p:nvPr/>
        </p:nvSpPr>
        <p:spPr>
          <a:xfrm>
            <a:off x="6013853" y="1641289"/>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D0FF57"/>
              </a:buClr>
              <a:buSzTx/>
              <a:buFont typeface="Arial" panose="020B0604020202020204" pitchFamily="34" charset="0"/>
              <a:buChar char="•"/>
              <a:tabLst/>
              <a:defRPr/>
            </a:pPr>
            <a:r>
              <a:rPr kumimoji="0" lang="en-US" sz="1500" u="none" strike="noStrike" kern="1200" cap="none" spc="0" normalizeH="0" baseline="0" noProof="0" dirty="0">
                <a:ln>
                  <a:noFill/>
                </a:ln>
                <a:solidFill>
                  <a:schemeClr val="bg1"/>
                </a:solidFill>
                <a:effectLst/>
                <a:uLnTx/>
                <a:uFillTx/>
                <a:latin typeface="Darker Grotesque" pitchFamily="2" charset="0"/>
              </a:rPr>
              <a:t>Bullet point 1</a:t>
            </a:r>
          </a:p>
          <a:p>
            <a:pPr marR="0" lvl="0" indent="180000" algn="l" defTabSz="914400" rtl="0" eaLnBrk="1" fontAlgn="auto" latinLnBrk="0" hangingPunct="1">
              <a:lnSpc>
                <a:spcPct val="90000"/>
              </a:lnSpc>
              <a:spcBef>
                <a:spcPts val="1000"/>
              </a:spcBef>
              <a:spcAft>
                <a:spcPts val="0"/>
              </a:spcAft>
              <a:buClr>
                <a:srgbClr val="D0FF57"/>
              </a:buClr>
              <a:buSzTx/>
              <a:buFont typeface="Arial" panose="020B0604020202020204" pitchFamily="34" charset="0"/>
              <a:buChar char="•"/>
              <a:tabLst/>
              <a:defRPr/>
            </a:pPr>
            <a:r>
              <a:rPr kumimoji="0" lang="en-US" sz="1500" u="none" strike="noStrike" kern="1200" cap="none" spc="0" normalizeH="0" baseline="0" noProof="0" dirty="0">
                <a:ln>
                  <a:noFill/>
                </a:ln>
                <a:solidFill>
                  <a:schemeClr val="bg1"/>
                </a:solidFill>
                <a:effectLst/>
                <a:uLnTx/>
                <a:uFillTx/>
                <a:latin typeface="Darker Grotesque" pitchFamily="2" charset="0"/>
              </a:rPr>
              <a:t>Bullet point 2</a:t>
            </a:r>
          </a:p>
          <a:p>
            <a:pPr marR="0" lvl="0" indent="180000" algn="l" defTabSz="914400" rtl="0" eaLnBrk="1" fontAlgn="auto" latinLnBrk="0" hangingPunct="1">
              <a:lnSpc>
                <a:spcPct val="90000"/>
              </a:lnSpc>
              <a:spcBef>
                <a:spcPts val="1000"/>
              </a:spcBef>
              <a:spcAft>
                <a:spcPts val="0"/>
              </a:spcAft>
              <a:buClr>
                <a:srgbClr val="D0FF57"/>
              </a:buClr>
              <a:buSzTx/>
              <a:buFont typeface="Arial" panose="020B0604020202020204" pitchFamily="34" charset="0"/>
              <a:buChar char="•"/>
              <a:tabLst/>
              <a:defRPr/>
            </a:pPr>
            <a:r>
              <a:rPr kumimoji="0" lang="en-US" sz="1500" u="none" strike="noStrike" kern="1200" cap="none" spc="0" normalizeH="0" baseline="0" noProof="0" dirty="0">
                <a:ln>
                  <a:noFill/>
                </a:ln>
                <a:solidFill>
                  <a:schemeClr val="bg1"/>
                </a:solidFill>
                <a:effectLst/>
                <a:uLnTx/>
                <a:uFillTx/>
                <a:latin typeface="Darker Grotesque" pitchFamily="2" charset="0"/>
              </a:rPr>
              <a:t>Bullet point 3</a:t>
            </a:r>
          </a:p>
        </p:txBody>
      </p:sp>
      <p:sp>
        <p:nvSpPr>
          <p:cNvPr id="21" name="TextBox 20">
            <a:extLst>
              <a:ext uri="{FF2B5EF4-FFF2-40B4-BE49-F238E27FC236}">
                <a16:creationId xmlns:a16="http://schemas.microsoft.com/office/drawing/2014/main" id="{7656AC7A-0465-C431-CF52-86F909733CEC}"/>
              </a:ext>
            </a:extLst>
          </p:cNvPr>
          <p:cNvSpPr txBox="1"/>
          <p:nvPr/>
        </p:nvSpPr>
        <p:spPr>
          <a:xfrm>
            <a:off x="8811917" y="1641289"/>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D0FF57"/>
              </a:buClr>
              <a:buSzTx/>
              <a:buFont typeface="Arial" panose="020B0604020202020204" pitchFamily="34" charset="0"/>
              <a:buChar char="•"/>
              <a:tabLst/>
              <a:defRPr/>
            </a:pPr>
            <a:r>
              <a:rPr kumimoji="0" lang="en-US" sz="1500" u="none" strike="noStrike" kern="1200" cap="none" spc="0" normalizeH="0" baseline="0" noProof="0" dirty="0">
                <a:ln>
                  <a:noFill/>
                </a:ln>
                <a:solidFill>
                  <a:schemeClr val="bg1"/>
                </a:solidFill>
                <a:effectLst/>
                <a:uLnTx/>
                <a:uFillTx/>
                <a:latin typeface="Darker Grotesque" pitchFamily="2" charset="0"/>
              </a:rPr>
              <a:t>Bullet point 4</a:t>
            </a:r>
          </a:p>
          <a:p>
            <a:pPr marR="0" lvl="0" indent="180000" algn="l" defTabSz="914400" rtl="0" eaLnBrk="1" fontAlgn="auto" latinLnBrk="0" hangingPunct="1">
              <a:lnSpc>
                <a:spcPct val="90000"/>
              </a:lnSpc>
              <a:spcBef>
                <a:spcPts val="1000"/>
              </a:spcBef>
              <a:spcAft>
                <a:spcPts val="0"/>
              </a:spcAft>
              <a:buClr>
                <a:srgbClr val="D0FF57"/>
              </a:buClr>
              <a:buSzTx/>
              <a:buFont typeface="Arial" panose="020B0604020202020204" pitchFamily="34" charset="0"/>
              <a:buChar char="•"/>
              <a:tabLst/>
              <a:defRPr/>
            </a:pPr>
            <a:r>
              <a:rPr kumimoji="0" lang="en-US" sz="1500" u="none" strike="noStrike" kern="1200" cap="none" spc="0" normalizeH="0" baseline="0" noProof="0" dirty="0">
                <a:ln>
                  <a:noFill/>
                </a:ln>
                <a:solidFill>
                  <a:schemeClr val="bg1"/>
                </a:solidFill>
                <a:effectLst/>
                <a:uLnTx/>
                <a:uFillTx/>
                <a:latin typeface="Darker Grotesque" pitchFamily="2" charset="0"/>
              </a:rPr>
              <a:t>Bullet point 5</a:t>
            </a:r>
          </a:p>
          <a:p>
            <a:pPr marR="0" lvl="0" indent="180000" algn="l" defTabSz="914400" rtl="0" eaLnBrk="1" fontAlgn="auto" latinLnBrk="0" hangingPunct="1">
              <a:lnSpc>
                <a:spcPct val="90000"/>
              </a:lnSpc>
              <a:spcBef>
                <a:spcPts val="1000"/>
              </a:spcBef>
              <a:spcAft>
                <a:spcPts val="0"/>
              </a:spcAft>
              <a:buClr>
                <a:srgbClr val="D0FF57"/>
              </a:buClr>
              <a:buSzTx/>
              <a:buFont typeface="Arial" panose="020B0604020202020204" pitchFamily="34" charset="0"/>
              <a:buChar char="•"/>
              <a:tabLst/>
              <a:defRPr/>
            </a:pPr>
            <a:r>
              <a:rPr kumimoji="0" lang="en-US" sz="1500" u="none" strike="noStrike" kern="1200" cap="none" spc="0" normalizeH="0" baseline="0" noProof="0" dirty="0">
                <a:ln>
                  <a:noFill/>
                </a:ln>
                <a:solidFill>
                  <a:schemeClr val="bg1"/>
                </a:solidFill>
                <a:effectLst/>
                <a:uLnTx/>
                <a:uFillTx/>
                <a:latin typeface="Darker Grotesque" pitchFamily="2" charset="0"/>
              </a:rPr>
              <a:t>Bullet point 6</a:t>
            </a:r>
            <a:endParaRPr kumimoji="0" lang="en-GB" sz="1500" u="none" strike="noStrike" kern="1200" cap="none" spc="0" normalizeH="0" baseline="0" noProof="0" dirty="0">
              <a:ln>
                <a:noFill/>
              </a:ln>
              <a:solidFill>
                <a:schemeClr val="bg1"/>
              </a:solidFill>
              <a:effectLst/>
              <a:uLnTx/>
              <a:uFillTx/>
              <a:latin typeface="Darker Grotesque" pitchFamily="2" charset="0"/>
            </a:endParaRPr>
          </a:p>
        </p:txBody>
      </p:sp>
      <p:sp>
        <p:nvSpPr>
          <p:cNvPr id="22" name="TextBox 21">
            <a:extLst>
              <a:ext uri="{FF2B5EF4-FFF2-40B4-BE49-F238E27FC236}">
                <a16:creationId xmlns:a16="http://schemas.microsoft.com/office/drawing/2014/main" id="{CDE17573-D90C-9901-4C3B-BE9D761B3348}"/>
              </a:ext>
            </a:extLst>
          </p:cNvPr>
          <p:cNvSpPr txBox="1"/>
          <p:nvPr/>
        </p:nvSpPr>
        <p:spPr>
          <a:xfrm>
            <a:off x="6013852" y="1172720"/>
            <a:ext cx="4739491" cy="369332"/>
          </a:xfrm>
          <a:prstGeom prst="rect">
            <a:avLst/>
          </a:prstGeom>
          <a:noFill/>
        </p:spPr>
        <p:txBody>
          <a:bodyPr wrap="square">
            <a:spAutoFit/>
          </a:bodyPr>
          <a:lstStyle/>
          <a:p>
            <a:pPr marL="7938" marR="0" lvl="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None/>
              <a:defRPr/>
            </a:pPr>
            <a:r>
              <a:rPr kumimoji="0" lang="en-GB" sz="2000" b="1" i="0" u="none" strike="noStrike" kern="1200" cap="none" spc="0" normalizeH="0" baseline="0" noProof="0" dirty="0">
                <a:ln>
                  <a:noFill/>
                </a:ln>
                <a:solidFill>
                  <a:srgbClr val="D0FF57"/>
                </a:solidFill>
                <a:effectLst/>
                <a:uLnTx/>
                <a:uFillTx/>
                <a:latin typeface="Darker Grotesque" pitchFamily="2" charset="0"/>
              </a:rPr>
              <a:t>Your list</a:t>
            </a:r>
            <a:endParaRPr kumimoji="0" lang="en-US" sz="1500" u="none" strike="noStrike" kern="1200" cap="none" spc="0" normalizeH="0" baseline="0" noProof="0" dirty="0">
              <a:ln>
                <a:noFill/>
              </a:ln>
              <a:solidFill>
                <a:srgbClr val="D0FF57"/>
              </a:solidFill>
              <a:effectLst/>
              <a:uLnTx/>
              <a:uFillTx/>
              <a:latin typeface="Darker Grotesque" pitchFamily="2" charset="0"/>
            </a:endParaRPr>
          </a:p>
        </p:txBody>
      </p:sp>
      <p:sp>
        <p:nvSpPr>
          <p:cNvPr id="23" name="TextBox 22">
            <a:extLst>
              <a:ext uri="{FF2B5EF4-FFF2-40B4-BE49-F238E27FC236}">
                <a16:creationId xmlns:a16="http://schemas.microsoft.com/office/drawing/2014/main" id="{D47747E6-740A-A67A-51E9-90537F912FE7}"/>
              </a:ext>
            </a:extLst>
          </p:cNvPr>
          <p:cNvSpPr txBox="1"/>
          <p:nvPr/>
        </p:nvSpPr>
        <p:spPr>
          <a:xfrm>
            <a:off x="6013853" y="4219897"/>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D0FF57"/>
              </a:buClr>
              <a:buSzTx/>
              <a:buFont typeface="Arial" panose="020B0604020202020204" pitchFamily="34" charset="0"/>
              <a:buChar char="•"/>
              <a:tabLst/>
              <a:defRPr/>
            </a:pPr>
            <a:r>
              <a:rPr kumimoji="0" lang="en-US" sz="1500" u="none" strike="noStrike" kern="1200" cap="none" spc="0" normalizeH="0" baseline="0" noProof="0" dirty="0">
                <a:ln>
                  <a:noFill/>
                </a:ln>
                <a:solidFill>
                  <a:schemeClr val="bg1"/>
                </a:solidFill>
                <a:effectLst/>
                <a:uLnTx/>
                <a:uFillTx/>
                <a:latin typeface="Darker Grotesque" pitchFamily="2" charset="0"/>
              </a:rPr>
              <a:t>Bullet point 1</a:t>
            </a:r>
          </a:p>
          <a:p>
            <a:pPr marR="0" lvl="0" indent="180000" algn="l" defTabSz="914400" rtl="0" eaLnBrk="1" fontAlgn="auto" latinLnBrk="0" hangingPunct="1">
              <a:lnSpc>
                <a:spcPct val="90000"/>
              </a:lnSpc>
              <a:spcBef>
                <a:spcPts val="1000"/>
              </a:spcBef>
              <a:spcAft>
                <a:spcPts val="0"/>
              </a:spcAft>
              <a:buClr>
                <a:srgbClr val="D0FF57"/>
              </a:buClr>
              <a:buSzTx/>
              <a:buFont typeface="Arial" panose="020B0604020202020204" pitchFamily="34" charset="0"/>
              <a:buChar char="•"/>
              <a:tabLst/>
              <a:defRPr/>
            </a:pPr>
            <a:r>
              <a:rPr kumimoji="0" lang="en-US" sz="1500" u="none" strike="noStrike" kern="1200" cap="none" spc="0" normalizeH="0" baseline="0" noProof="0" dirty="0">
                <a:ln>
                  <a:noFill/>
                </a:ln>
                <a:solidFill>
                  <a:schemeClr val="bg1"/>
                </a:solidFill>
                <a:effectLst/>
                <a:uLnTx/>
                <a:uFillTx/>
                <a:latin typeface="Darker Grotesque" pitchFamily="2" charset="0"/>
              </a:rPr>
              <a:t>Bullet point 2</a:t>
            </a:r>
          </a:p>
          <a:p>
            <a:pPr marR="0" lvl="0" indent="180000" algn="l" defTabSz="914400" rtl="0" eaLnBrk="1" fontAlgn="auto" latinLnBrk="0" hangingPunct="1">
              <a:lnSpc>
                <a:spcPct val="90000"/>
              </a:lnSpc>
              <a:spcBef>
                <a:spcPts val="1000"/>
              </a:spcBef>
              <a:spcAft>
                <a:spcPts val="0"/>
              </a:spcAft>
              <a:buClr>
                <a:srgbClr val="D0FF57"/>
              </a:buClr>
              <a:buSzTx/>
              <a:buFont typeface="Arial" panose="020B0604020202020204" pitchFamily="34" charset="0"/>
              <a:buChar char="•"/>
              <a:tabLst/>
              <a:defRPr/>
            </a:pPr>
            <a:r>
              <a:rPr kumimoji="0" lang="en-US" sz="1500" u="none" strike="noStrike" kern="1200" cap="none" spc="0" normalizeH="0" baseline="0" noProof="0" dirty="0">
                <a:ln>
                  <a:noFill/>
                </a:ln>
                <a:solidFill>
                  <a:schemeClr val="bg1"/>
                </a:solidFill>
                <a:effectLst/>
                <a:uLnTx/>
                <a:uFillTx/>
                <a:latin typeface="Darker Grotesque" pitchFamily="2" charset="0"/>
              </a:rPr>
              <a:t>Bullet point 3</a:t>
            </a:r>
          </a:p>
        </p:txBody>
      </p:sp>
      <p:sp>
        <p:nvSpPr>
          <p:cNvPr id="24" name="TextBox 23">
            <a:extLst>
              <a:ext uri="{FF2B5EF4-FFF2-40B4-BE49-F238E27FC236}">
                <a16:creationId xmlns:a16="http://schemas.microsoft.com/office/drawing/2014/main" id="{CD155D09-0901-72DF-C4E9-04DAF76ED379}"/>
              </a:ext>
            </a:extLst>
          </p:cNvPr>
          <p:cNvSpPr txBox="1"/>
          <p:nvPr/>
        </p:nvSpPr>
        <p:spPr>
          <a:xfrm>
            <a:off x="8811917" y="4219897"/>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D0FF57"/>
              </a:buClr>
              <a:buSzTx/>
              <a:buFont typeface="Arial" panose="020B0604020202020204" pitchFamily="34" charset="0"/>
              <a:buChar char="•"/>
              <a:tabLst/>
              <a:defRPr/>
            </a:pPr>
            <a:r>
              <a:rPr kumimoji="0" lang="en-US" sz="1500" u="none" strike="noStrike" kern="1200" cap="none" spc="0" normalizeH="0" baseline="0" noProof="0" dirty="0">
                <a:ln>
                  <a:noFill/>
                </a:ln>
                <a:solidFill>
                  <a:schemeClr val="bg1"/>
                </a:solidFill>
                <a:effectLst/>
                <a:uLnTx/>
                <a:uFillTx/>
                <a:latin typeface="Darker Grotesque" pitchFamily="2" charset="0"/>
              </a:rPr>
              <a:t>Bullet point 4</a:t>
            </a:r>
          </a:p>
          <a:p>
            <a:pPr marR="0" lvl="0" indent="180000" algn="l" defTabSz="914400" rtl="0" eaLnBrk="1" fontAlgn="auto" latinLnBrk="0" hangingPunct="1">
              <a:lnSpc>
                <a:spcPct val="90000"/>
              </a:lnSpc>
              <a:spcBef>
                <a:spcPts val="1000"/>
              </a:spcBef>
              <a:spcAft>
                <a:spcPts val="0"/>
              </a:spcAft>
              <a:buClr>
                <a:srgbClr val="D0FF57"/>
              </a:buClr>
              <a:buSzTx/>
              <a:buFont typeface="Arial" panose="020B0604020202020204" pitchFamily="34" charset="0"/>
              <a:buChar char="•"/>
              <a:tabLst/>
              <a:defRPr/>
            </a:pPr>
            <a:r>
              <a:rPr kumimoji="0" lang="en-US" sz="1500" u="none" strike="noStrike" kern="1200" cap="none" spc="0" normalizeH="0" baseline="0" noProof="0" dirty="0">
                <a:ln>
                  <a:noFill/>
                </a:ln>
                <a:solidFill>
                  <a:schemeClr val="bg1"/>
                </a:solidFill>
                <a:effectLst/>
                <a:uLnTx/>
                <a:uFillTx/>
                <a:latin typeface="Darker Grotesque" pitchFamily="2" charset="0"/>
              </a:rPr>
              <a:t>Bullet point 5</a:t>
            </a:r>
          </a:p>
          <a:p>
            <a:pPr marR="0" lvl="0" indent="180000" algn="l" defTabSz="914400" rtl="0" eaLnBrk="1" fontAlgn="auto" latinLnBrk="0" hangingPunct="1">
              <a:lnSpc>
                <a:spcPct val="90000"/>
              </a:lnSpc>
              <a:spcBef>
                <a:spcPts val="1000"/>
              </a:spcBef>
              <a:spcAft>
                <a:spcPts val="0"/>
              </a:spcAft>
              <a:buClr>
                <a:srgbClr val="D0FF57"/>
              </a:buClr>
              <a:buSzTx/>
              <a:buFont typeface="Arial" panose="020B0604020202020204" pitchFamily="34" charset="0"/>
              <a:buChar char="•"/>
              <a:tabLst/>
              <a:defRPr/>
            </a:pPr>
            <a:r>
              <a:rPr kumimoji="0" lang="en-US" sz="1500" u="none" strike="noStrike" kern="1200" cap="none" spc="0" normalizeH="0" baseline="0" noProof="0" dirty="0">
                <a:ln>
                  <a:noFill/>
                </a:ln>
                <a:solidFill>
                  <a:schemeClr val="bg1"/>
                </a:solidFill>
                <a:effectLst/>
                <a:uLnTx/>
                <a:uFillTx/>
                <a:latin typeface="Darker Grotesque" pitchFamily="2" charset="0"/>
              </a:rPr>
              <a:t>Bullet point 6</a:t>
            </a:r>
            <a:endParaRPr kumimoji="0" lang="en-GB" sz="1500" u="none" strike="noStrike" kern="1200" cap="none" spc="0" normalizeH="0" baseline="0" noProof="0" dirty="0">
              <a:ln>
                <a:noFill/>
              </a:ln>
              <a:solidFill>
                <a:schemeClr val="bg1"/>
              </a:solidFill>
              <a:effectLst/>
              <a:uLnTx/>
              <a:uFillTx/>
              <a:latin typeface="Darker Grotesque" pitchFamily="2" charset="0"/>
            </a:endParaRPr>
          </a:p>
        </p:txBody>
      </p:sp>
      <p:sp>
        <p:nvSpPr>
          <p:cNvPr id="25" name="TextBox 24">
            <a:extLst>
              <a:ext uri="{FF2B5EF4-FFF2-40B4-BE49-F238E27FC236}">
                <a16:creationId xmlns:a16="http://schemas.microsoft.com/office/drawing/2014/main" id="{11A63A2B-9262-C374-AC5E-45E36A664A7D}"/>
              </a:ext>
            </a:extLst>
          </p:cNvPr>
          <p:cNvSpPr txBox="1"/>
          <p:nvPr/>
        </p:nvSpPr>
        <p:spPr>
          <a:xfrm>
            <a:off x="6013852" y="3751328"/>
            <a:ext cx="4739491" cy="369332"/>
          </a:xfrm>
          <a:prstGeom prst="rect">
            <a:avLst/>
          </a:prstGeom>
          <a:noFill/>
        </p:spPr>
        <p:txBody>
          <a:bodyPr wrap="square">
            <a:spAutoFit/>
          </a:bodyPr>
          <a:lstStyle/>
          <a:p>
            <a:pPr marL="7938" marR="0" lvl="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None/>
              <a:defRPr/>
            </a:pPr>
            <a:r>
              <a:rPr kumimoji="0" lang="en-GB" sz="2000" b="1" i="0" u="none" strike="noStrike" kern="1200" cap="none" spc="0" normalizeH="0" baseline="0" noProof="0" dirty="0">
                <a:ln>
                  <a:noFill/>
                </a:ln>
                <a:solidFill>
                  <a:srgbClr val="D0FF57"/>
                </a:solidFill>
                <a:effectLst/>
                <a:uLnTx/>
                <a:uFillTx/>
                <a:latin typeface="Darker Grotesque" pitchFamily="2" charset="0"/>
              </a:rPr>
              <a:t>Your list</a:t>
            </a:r>
            <a:endParaRPr kumimoji="0" lang="en-US" sz="1500" u="none" strike="noStrike" kern="1200" cap="none" spc="0" normalizeH="0" baseline="0" noProof="0" dirty="0">
              <a:ln>
                <a:noFill/>
              </a:ln>
              <a:solidFill>
                <a:srgbClr val="D0FF57"/>
              </a:solidFill>
              <a:effectLst/>
              <a:uLnTx/>
              <a:uFillTx/>
              <a:latin typeface="Darker Grotesque" pitchFamily="2" charset="0"/>
            </a:endParaRPr>
          </a:p>
        </p:txBody>
      </p:sp>
    </p:spTree>
    <p:extLst>
      <p:ext uri="{BB962C8B-B14F-4D97-AF65-F5344CB8AC3E}">
        <p14:creationId xmlns:p14="http://schemas.microsoft.com/office/powerpoint/2010/main" val="244000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F674CD-7D06-AF44-DAE5-80FED5AED2AF}"/>
              </a:ext>
            </a:extLst>
          </p:cNvPr>
          <p:cNvSpPr/>
          <p:nvPr/>
        </p:nvSpPr>
        <p:spPr>
          <a:xfrm>
            <a:off x="-94593" y="0"/>
            <a:ext cx="12286593" cy="6957848"/>
          </a:xfrm>
          <a:prstGeom prst="rect">
            <a:avLst/>
          </a:prstGeom>
          <a:solidFill>
            <a:srgbClr val="1435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3" name="Graphic 2">
            <a:extLst>
              <a:ext uri="{FF2B5EF4-FFF2-40B4-BE49-F238E27FC236}">
                <a16:creationId xmlns:a16="http://schemas.microsoft.com/office/drawing/2014/main" id="{EB667F4B-2BC2-247F-2B32-A8B5E420ACD7}"/>
              </a:ext>
            </a:extLst>
          </p:cNvPr>
          <p:cNvPicPr>
            <a:picLocks noChangeAspect="1"/>
          </p:cNvPicPr>
          <p:nvPr/>
        </p:nvPicPr>
        <p:blipFill>
          <a:blip>
            <a:extLst>
              <a:ext uri="{96DAC541-7B7A-43D3-8B79-37D633B846F1}">
                <asvg:svgBlip xmlns:asvg="http://schemas.microsoft.com/office/drawing/2016/SVG/main" r:embed="rId3"/>
              </a:ext>
            </a:extLst>
          </a:blip>
          <a:srcRect t="17181"/>
          <a:stretch>
            <a:fillRect/>
          </a:stretch>
        </p:blipFill>
        <p:spPr>
          <a:xfrm rot="10800000">
            <a:off x="745937" y="5173013"/>
            <a:ext cx="4230295" cy="1684987"/>
          </a:xfrm>
          <a:prstGeom prst="rect">
            <a:avLst/>
          </a:prstGeom>
        </p:spPr>
      </p:pic>
      <p:sp>
        <p:nvSpPr>
          <p:cNvPr id="4" name="TextBox 3">
            <a:extLst>
              <a:ext uri="{FF2B5EF4-FFF2-40B4-BE49-F238E27FC236}">
                <a16:creationId xmlns:a16="http://schemas.microsoft.com/office/drawing/2014/main" id="{473474F5-2E48-68B3-5071-3E38F6F359D6}"/>
              </a:ext>
            </a:extLst>
          </p:cNvPr>
          <p:cNvSpPr txBox="1"/>
          <p:nvPr/>
        </p:nvSpPr>
        <p:spPr>
          <a:xfrm>
            <a:off x="765009" y="1709898"/>
            <a:ext cx="3903223" cy="903452"/>
          </a:xfrm>
          <a:prstGeom prst="rect">
            <a:avLst/>
          </a:prstGeom>
          <a:noFill/>
          <a:ln>
            <a:noFill/>
          </a:ln>
        </p:spPr>
        <p:txBody>
          <a:bodyPr wrap="square" rtlCol="0">
            <a:spAutoFit/>
          </a:bodyPr>
          <a:lstStyle>
            <a:defPPr>
              <a:defRPr lang="en-US"/>
            </a:defPPr>
            <a:lvl1pPr>
              <a:lnSpc>
                <a:spcPct val="90000"/>
              </a:lnSpc>
              <a:defRPr sz="3600" b="1">
                <a:solidFill>
                  <a:schemeClr val="accent1"/>
                </a:solidFill>
                <a:latin typeface="+mj-lt"/>
                <a:ea typeface="Inter ExtraBold" panose="020B0502030000000004" pitchFamily="34" charset="0"/>
              </a:defRPr>
            </a:lvl1pPr>
          </a:lstStyle>
          <a:p>
            <a:pPr>
              <a:lnSpc>
                <a:spcPts val="2100"/>
              </a:lnSpc>
            </a:pPr>
            <a:r>
              <a:rPr lang="en-US" sz="2000" b="0" dirty="0">
                <a:solidFill>
                  <a:schemeClr val="bg1"/>
                </a:solidFill>
                <a:latin typeface="Darker Grotesque" pitchFamily="2" charset="0"/>
              </a:rPr>
              <a:t>Lorem ipsum dolor sit </a:t>
            </a:r>
            <a:r>
              <a:rPr lang="en-US" sz="2000" b="0" dirty="0" err="1">
                <a:solidFill>
                  <a:schemeClr val="bg1"/>
                </a:solidFill>
                <a:latin typeface="Darker Grotesque" pitchFamily="2" charset="0"/>
              </a:rPr>
              <a:t>amet</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consectetur</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adipiscing</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elit</a:t>
            </a:r>
            <a:r>
              <a:rPr lang="en-US" sz="2000" b="0" dirty="0">
                <a:solidFill>
                  <a:schemeClr val="bg1"/>
                </a:solidFill>
                <a:latin typeface="Darker Grotesque" pitchFamily="2" charset="0"/>
              </a:rPr>
              <a:t>. Aenean a </a:t>
            </a:r>
            <a:r>
              <a:rPr lang="en-US" sz="2000" b="0" dirty="0" err="1">
                <a:solidFill>
                  <a:schemeClr val="bg1"/>
                </a:solidFill>
                <a:latin typeface="Darker Grotesque" pitchFamily="2" charset="0"/>
              </a:rPr>
              <a:t>tortor</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elit</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donec</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turpis</a:t>
            </a:r>
            <a:r>
              <a:rPr lang="en-US" sz="2000" b="0" dirty="0">
                <a:solidFill>
                  <a:schemeClr val="bg1"/>
                </a:solidFill>
                <a:latin typeface="Darker Grotesque" pitchFamily="2" charset="0"/>
              </a:rPr>
              <a:t> eros </a:t>
            </a:r>
            <a:r>
              <a:rPr lang="en-US" sz="2000" b="0" dirty="0" err="1">
                <a:solidFill>
                  <a:schemeClr val="bg1"/>
                </a:solidFill>
                <a:latin typeface="Darker Grotesque" pitchFamily="2" charset="0"/>
              </a:rPr>
              <a:t>pretium</a:t>
            </a:r>
            <a:r>
              <a:rPr lang="en-US" sz="2000" b="0" dirty="0">
                <a:solidFill>
                  <a:schemeClr val="bg1"/>
                </a:solidFill>
                <a:latin typeface="Darker Grotesque" pitchFamily="2" charset="0"/>
              </a:rPr>
              <a:t>.</a:t>
            </a:r>
            <a:endParaRPr lang="en-US" sz="2000" b="0" dirty="0">
              <a:solidFill>
                <a:schemeClr val="bg1"/>
              </a:solidFill>
              <a:highlight>
                <a:srgbClr val="143524"/>
              </a:highlight>
              <a:latin typeface="Darker Grotesque" pitchFamily="2" charset="0"/>
            </a:endParaRPr>
          </a:p>
        </p:txBody>
      </p:sp>
      <p:pic>
        <p:nvPicPr>
          <p:cNvPr id="7" name="Graphic 6">
            <a:extLst>
              <a:ext uri="{FF2B5EF4-FFF2-40B4-BE49-F238E27FC236}">
                <a16:creationId xmlns:a16="http://schemas.microsoft.com/office/drawing/2014/main" id="{482F1918-9B57-F702-9BB4-23977C7A4B43}"/>
              </a:ext>
            </a:extLst>
          </p:cNvPr>
          <p:cNvPicPr>
            <a:picLocks noChangeAspect="1"/>
          </p:cNvPicPr>
          <p:nvPr/>
        </p:nvPicPr>
        <p:blipFill>
          <a:blip>
            <a:extLst>
              <a:ext uri="{96DAC541-7B7A-43D3-8B79-37D633B846F1}">
                <asvg:svgBlip xmlns:asvg="http://schemas.microsoft.com/office/drawing/2016/SVG/main" r:embed="rId4"/>
              </a:ext>
            </a:extLst>
          </a:blip>
          <a:srcRect t="-3285"/>
          <a:stretch>
            <a:fillRect/>
          </a:stretch>
        </p:blipFill>
        <p:spPr>
          <a:xfrm rot="16200000">
            <a:off x="388035" y="1791065"/>
            <a:ext cx="363192" cy="180412"/>
          </a:xfrm>
          <a:prstGeom prst="rect">
            <a:avLst/>
          </a:prstGeom>
        </p:spPr>
      </p:pic>
      <p:pic>
        <p:nvPicPr>
          <p:cNvPr id="8" name="Graphic 7">
            <a:extLst>
              <a:ext uri="{FF2B5EF4-FFF2-40B4-BE49-F238E27FC236}">
                <a16:creationId xmlns:a16="http://schemas.microsoft.com/office/drawing/2014/main" id="{5C1FA681-E2C7-8212-A108-A5F72B1135E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1265" y="359706"/>
            <a:ext cx="1659903" cy="813014"/>
          </a:xfrm>
          <a:prstGeom prst="rect">
            <a:avLst/>
          </a:prstGeom>
        </p:spPr>
      </p:pic>
      <p:sp>
        <p:nvSpPr>
          <p:cNvPr id="5" name="Rounded Rectangle 4">
            <a:extLst>
              <a:ext uri="{FF2B5EF4-FFF2-40B4-BE49-F238E27FC236}">
                <a16:creationId xmlns:a16="http://schemas.microsoft.com/office/drawing/2014/main" id="{E4F04F60-F4F9-D2C8-D7D7-9A8271C71D3C}"/>
              </a:ext>
            </a:extLst>
          </p:cNvPr>
          <p:cNvSpPr/>
          <p:nvPr/>
        </p:nvSpPr>
        <p:spPr>
          <a:xfrm>
            <a:off x="6096000" y="116918"/>
            <a:ext cx="5894735" cy="6624164"/>
          </a:xfrm>
          <a:prstGeom prst="roundRect">
            <a:avLst>
              <a:gd name="adj" fmla="val 4785"/>
            </a:avLst>
          </a:prstGeom>
          <a:solidFill>
            <a:srgbClr val="B2D1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highlight>
                <a:srgbClr val="2B66FE"/>
              </a:highlight>
            </a:endParaRPr>
          </a:p>
        </p:txBody>
      </p:sp>
      <p:sp>
        <p:nvSpPr>
          <p:cNvPr id="9" name="TextBox 8">
            <a:extLst>
              <a:ext uri="{FF2B5EF4-FFF2-40B4-BE49-F238E27FC236}">
                <a16:creationId xmlns:a16="http://schemas.microsoft.com/office/drawing/2014/main" id="{4A2B3D3A-1CC3-2C19-A0B5-E68B2E796B3C}"/>
              </a:ext>
            </a:extLst>
          </p:cNvPr>
          <p:cNvSpPr txBox="1"/>
          <p:nvPr/>
        </p:nvSpPr>
        <p:spPr>
          <a:xfrm>
            <a:off x="6498485" y="1641289"/>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1</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2</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3</a:t>
            </a:r>
          </a:p>
        </p:txBody>
      </p:sp>
      <p:sp>
        <p:nvSpPr>
          <p:cNvPr id="10" name="TextBox 9">
            <a:extLst>
              <a:ext uri="{FF2B5EF4-FFF2-40B4-BE49-F238E27FC236}">
                <a16:creationId xmlns:a16="http://schemas.microsoft.com/office/drawing/2014/main" id="{7D0823BF-D0F8-6415-FE27-942DAEBCB2B5}"/>
              </a:ext>
            </a:extLst>
          </p:cNvPr>
          <p:cNvSpPr txBox="1"/>
          <p:nvPr/>
        </p:nvSpPr>
        <p:spPr>
          <a:xfrm>
            <a:off x="8811917" y="1641289"/>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4</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5</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6</a:t>
            </a:r>
            <a:endParaRPr kumimoji="0" lang="en-GB" sz="1500" u="none" strike="noStrike" kern="1200" cap="none" spc="0" normalizeH="0" baseline="0" noProof="0" dirty="0">
              <a:ln>
                <a:noFill/>
              </a:ln>
              <a:solidFill>
                <a:srgbClr val="143423"/>
              </a:solidFill>
              <a:effectLst/>
              <a:uLnTx/>
              <a:uFillTx/>
              <a:latin typeface="Darker Grotesque" pitchFamily="2" charset="0"/>
            </a:endParaRPr>
          </a:p>
        </p:txBody>
      </p:sp>
      <p:sp>
        <p:nvSpPr>
          <p:cNvPr id="11" name="TextBox 10">
            <a:extLst>
              <a:ext uri="{FF2B5EF4-FFF2-40B4-BE49-F238E27FC236}">
                <a16:creationId xmlns:a16="http://schemas.microsoft.com/office/drawing/2014/main" id="{04829057-D4DD-857F-63DB-AF97902B0552}"/>
              </a:ext>
            </a:extLst>
          </p:cNvPr>
          <p:cNvSpPr txBox="1"/>
          <p:nvPr/>
        </p:nvSpPr>
        <p:spPr>
          <a:xfrm>
            <a:off x="6498484" y="1172720"/>
            <a:ext cx="4739491" cy="369332"/>
          </a:xfrm>
          <a:prstGeom prst="rect">
            <a:avLst/>
          </a:prstGeom>
          <a:noFill/>
        </p:spPr>
        <p:txBody>
          <a:bodyPr wrap="square">
            <a:spAutoFit/>
          </a:bodyPr>
          <a:lstStyle/>
          <a:p>
            <a:pPr marL="7938" marR="0" lvl="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None/>
              <a:defRPr/>
            </a:pPr>
            <a:r>
              <a:rPr kumimoji="0" lang="en-GB" sz="2000" b="1" i="0" u="none" strike="noStrike" kern="1200" cap="none" spc="0" normalizeH="0" baseline="0" noProof="0" dirty="0">
                <a:ln>
                  <a:noFill/>
                </a:ln>
                <a:solidFill>
                  <a:srgbClr val="143423"/>
                </a:solidFill>
                <a:effectLst/>
                <a:uLnTx/>
                <a:uFillTx/>
                <a:latin typeface="Darker Grotesque" pitchFamily="2" charset="0"/>
              </a:rPr>
              <a:t>Your list</a:t>
            </a:r>
            <a:endParaRPr kumimoji="0" lang="en-US" sz="1500" u="none" strike="noStrike" kern="1200" cap="none" spc="0" normalizeH="0" baseline="0" noProof="0" dirty="0">
              <a:ln>
                <a:noFill/>
              </a:ln>
              <a:solidFill>
                <a:srgbClr val="143423"/>
              </a:solidFill>
              <a:effectLst/>
              <a:uLnTx/>
              <a:uFillTx/>
              <a:latin typeface="Darker Grotesque" pitchFamily="2" charset="0"/>
            </a:endParaRPr>
          </a:p>
        </p:txBody>
      </p:sp>
      <p:sp>
        <p:nvSpPr>
          <p:cNvPr id="12" name="TextBox 11">
            <a:extLst>
              <a:ext uri="{FF2B5EF4-FFF2-40B4-BE49-F238E27FC236}">
                <a16:creationId xmlns:a16="http://schemas.microsoft.com/office/drawing/2014/main" id="{90CB6B5E-A131-D9BB-AB43-95F4968EB877}"/>
              </a:ext>
            </a:extLst>
          </p:cNvPr>
          <p:cNvSpPr txBox="1"/>
          <p:nvPr/>
        </p:nvSpPr>
        <p:spPr>
          <a:xfrm>
            <a:off x="6498485" y="4219897"/>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1</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2</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3</a:t>
            </a:r>
          </a:p>
        </p:txBody>
      </p:sp>
      <p:sp>
        <p:nvSpPr>
          <p:cNvPr id="13" name="TextBox 12">
            <a:extLst>
              <a:ext uri="{FF2B5EF4-FFF2-40B4-BE49-F238E27FC236}">
                <a16:creationId xmlns:a16="http://schemas.microsoft.com/office/drawing/2014/main" id="{38414644-AAC5-06EA-EF02-F10DB5324507}"/>
              </a:ext>
            </a:extLst>
          </p:cNvPr>
          <p:cNvSpPr txBox="1"/>
          <p:nvPr/>
        </p:nvSpPr>
        <p:spPr>
          <a:xfrm>
            <a:off x="8811917" y="4219897"/>
            <a:ext cx="2283272" cy="972061"/>
          </a:xfrm>
          <a:prstGeom prst="rect">
            <a:avLst/>
          </a:prstGeom>
          <a:noFill/>
        </p:spPr>
        <p:txBody>
          <a:bodyPr wrap="square">
            <a:spAutoFit/>
          </a:bodyPr>
          <a:lstStyle/>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4</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5</a:t>
            </a:r>
          </a:p>
          <a:p>
            <a:pPr marR="0" lvl="0" indent="18000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Char char="•"/>
              <a:tabLst/>
              <a:defRPr/>
            </a:pPr>
            <a:r>
              <a:rPr kumimoji="0" lang="en-US" sz="1500" u="none" strike="noStrike" kern="1200" cap="none" spc="0" normalizeH="0" baseline="0" noProof="0" dirty="0">
                <a:ln>
                  <a:noFill/>
                </a:ln>
                <a:solidFill>
                  <a:srgbClr val="143423"/>
                </a:solidFill>
                <a:effectLst/>
                <a:uLnTx/>
                <a:uFillTx/>
                <a:latin typeface="Darker Grotesque" pitchFamily="2" charset="0"/>
              </a:rPr>
              <a:t>Bullet point 6</a:t>
            </a:r>
            <a:endParaRPr kumimoji="0" lang="en-GB" sz="1500" u="none" strike="noStrike" kern="1200" cap="none" spc="0" normalizeH="0" baseline="0" noProof="0" dirty="0">
              <a:ln>
                <a:noFill/>
              </a:ln>
              <a:solidFill>
                <a:srgbClr val="143423"/>
              </a:solidFill>
              <a:effectLst/>
              <a:uLnTx/>
              <a:uFillTx/>
              <a:latin typeface="Darker Grotesque" pitchFamily="2" charset="0"/>
            </a:endParaRPr>
          </a:p>
        </p:txBody>
      </p:sp>
      <p:sp>
        <p:nvSpPr>
          <p:cNvPr id="14" name="TextBox 13">
            <a:extLst>
              <a:ext uri="{FF2B5EF4-FFF2-40B4-BE49-F238E27FC236}">
                <a16:creationId xmlns:a16="http://schemas.microsoft.com/office/drawing/2014/main" id="{8AAD746F-C823-5CC9-D1CA-30398138AF24}"/>
              </a:ext>
            </a:extLst>
          </p:cNvPr>
          <p:cNvSpPr txBox="1"/>
          <p:nvPr/>
        </p:nvSpPr>
        <p:spPr>
          <a:xfrm>
            <a:off x="6498484" y="3751328"/>
            <a:ext cx="4739491" cy="369332"/>
          </a:xfrm>
          <a:prstGeom prst="rect">
            <a:avLst/>
          </a:prstGeom>
          <a:noFill/>
        </p:spPr>
        <p:txBody>
          <a:bodyPr wrap="square">
            <a:spAutoFit/>
          </a:bodyPr>
          <a:lstStyle/>
          <a:p>
            <a:pPr marL="7938" marR="0" lvl="0" algn="l" defTabSz="914400" rtl="0" eaLnBrk="1" fontAlgn="auto" latinLnBrk="0" hangingPunct="1">
              <a:lnSpc>
                <a:spcPct val="90000"/>
              </a:lnSpc>
              <a:spcBef>
                <a:spcPts val="1000"/>
              </a:spcBef>
              <a:spcAft>
                <a:spcPts val="0"/>
              </a:spcAft>
              <a:buClr>
                <a:srgbClr val="143524"/>
              </a:buClr>
              <a:buSzTx/>
              <a:buFont typeface="Arial" panose="020B0604020202020204" pitchFamily="34" charset="0"/>
              <a:buNone/>
              <a:defRPr/>
            </a:pPr>
            <a:r>
              <a:rPr kumimoji="0" lang="en-GB" sz="2000" b="1" i="0" u="none" strike="noStrike" kern="1200" cap="none" spc="0" normalizeH="0" baseline="0" noProof="0" dirty="0">
                <a:ln>
                  <a:noFill/>
                </a:ln>
                <a:solidFill>
                  <a:srgbClr val="143423"/>
                </a:solidFill>
                <a:effectLst/>
                <a:uLnTx/>
                <a:uFillTx/>
                <a:latin typeface="Darker Grotesque" pitchFamily="2" charset="0"/>
              </a:rPr>
              <a:t>Your list</a:t>
            </a:r>
            <a:endParaRPr kumimoji="0" lang="en-US" sz="1500" u="none" strike="noStrike" kern="1200" cap="none" spc="0" normalizeH="0" baseline="0" noProof="0" dirty="0">
              <a:ln>
                <a:noFill/>
              </a:ln>
              <a:solidFill>
                <a:srgbClr val="143423"/>
              </a:solidFill>
              <a:effectLst/>
              <a:uLnTx/>
              <a:uFillTx/>
              <a:latin typeface="Darker Grotesque" pitchFamily="2" charset="0"/>
            </a:endParaRPr>
          </a:p>
        </p:txBody>
      </p:sp>
    </p:spTree>
    <p:extLst>
      <p:ext uri="{BB962C8B-B14F-4D97-AF65-F5344CB8AC3E}">
        <p14:creationId xmlns:p14="http://schemas.microsoft.com/office/powerpoint/2010/main" val="4202840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A5F2B8-07C0-47A8-5F9E-CF423D6020D9}"/>
              </a:ext>
            </a:extLst>
          </p:cNvPr>
          <p:cNvSpPr txBox="1"/>
          <p:nvPr/>
        </p:nvSpPr>
        <p:spPr>
          <a:xfrm>
            <a:off x="7177462" y="2778912"/>
            <a:ext cx="588624" cy="323165"/>
          </a:xfrm>
          <a:prstGeom prst="rect">
            <a:avLst/>
          </a:prstGeom>
          <a:noFill/>
        </p:spPr>
        <p:txBody>
          <a:bodyPr wrap="none" rtlCol="0">
            <a:spAutoFit/>
          </a:bodyPr>
          <a:lstStyle/>
          <a:p>
            <a:pPr algn="ctr"/>
            <a:r>
              <a:rPr lang="en-US" sz="1500" b="1" spc="0" baseline="0" dirty="0">
                <a:solidFill>
                  <a:srgbClr val="143524"/>
                </a:solidFill>
                <a:latin typeface="Darker Grotesque" pitchFamily="2" charset="0"/>
                <a:ea typeface="Open Sans"/>
                <a:cs typeface="Open Sans"/>
                <a:sym typeface="Open Sans"/>
                <a:rtl val="0"/>
              </a:rPr>
              <a:t>Topic</a:t>
            </a:r>
            <a:endParaRPr lang="ru-UA" sz="1500" b="1" spc="0" baseline="0">
              <a:solidFill>
                <a:srgbClr val="143524"/>
              </a:solidFill>
              <a:latin typeface="Aptos" panose="020B0004020202020204" pitchFamily="34" charset="0"/>
              <a:ea typeface="Open Sans"/>
              <a:cs typeface="Open Sans"/>
              <a:sym typeface="Open Sans"/>
              <a:rtl val="0"/>
            </a:endParaRPr>
          </a:p>
        </p:txBody>
      </p:sp>
      <p:grpSp>
        <p:nvGrpSpPr>
          <p:cNvPr id="3" name="Group 2">
            <a:extLst>
              <a:ext uri="{FF2B5EF4-FFF2-40B4-BE49-F238E27FC236}">
                <a16:creationId xmlns:a16="http://schemas.microsoft.com/office/drawing/2014/main" id="{BF6648CA-674D-16B8-12EB-6DC96F2FC5A7}"/>
              </a:ext>
            </a:extLst>
          </p:cNvPr>
          <p:cNvGrpSpPr/>
          <p:nvPr/>
        </p:nvGrpSpPr>
        <p:grpSpPr>
          <a:xfrm>
            <a:off x="6911403" y="3697215"/>
            <a:ext cx="4568345" cy="2188188"/>
            <a:chOff x="491715" y="3429000"/>
            <a:chExt cx="4568345" cy="2188188"/>
          </a:xfrm>
          <a:effectLst/>
        </p:grpSpPr>
        <p:sp>
          <p:nvSpPr>
            <p:cNvPr id="4" name="Rectangle: Rounded Corners 6">
              <a:extLst>
                <a:ext uri="{FF2B5EF4-FFF2-40B4-BE49-F238E27FC236}">
                  <a16:creationId xmlns:a16="http://schemas.microsoft.com/office/drawing/2014/main" id="{660834D6-FC8D-253D-759F-34FE0BE3D4B9}"/>
                </a:ext>
              </a:extLst>
            </p:cNvPr>
            <p:cNvSpPr/>
            <p:nvPr/>
          </p:nvSpPr>
          <p:spPr>
            <a:xfrm>
              <a:off x="587375" y="3805633"/>
              <a:ext cx="3817322" cy="115450"/>
            </a:xfrm>
            <a:prstGeom prst="roundRect">
              <a:avLst>
                <a:gd name="adj" fmla="val 50000"/>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200" b="1" dirty="0">
                <a:solidFill>
                  <a:schemeClr val="bg1"/>
                </a:solidFill>
                <a:latin typeface="Darker Grotesque" pitchFamily="2" charset="0"/>
                <a:cs typeface="Poppins" panose="02000000000000000000" pitchFamily="2" charset="0"/>
              </a:endParaRPr>
            </a:p>
          </p:txBody>
        </p:sp>
        <p:sp>
          <p:nvSpPr>
            <p:cNvPr id="5" name="Rectangle: Rounded Corners 7">
              <a:extLst>
                <a:ext uri="{FF2B5EF4-FFF2-40B4-BE49-F238E27FC236}">
                  <a16:creationId xmlns:a16="http://schemas.microsoft.com/office/drawing/2014/main" id="{27811801-8E48-2247-30B0-5C93135468CE}"/>
                </a:ext>
              </a:extLst>
            </p:cNvPr>
            <p:cNvSpPr/>
            <p:nvPr/>
          </p:nvSpPr>
          <p:spPr>
            <a:xfrm>
              <a:off x="587375" y="3805633"/>
              <a:ext cx="1861970" cy="115450"/>
            </a:xfrm>
            <a:prstGeom prst="roundRect">
              <a:avLst>
                <a:gd name="adj" fmla="val 50000"/>
              </a:avLst>
            </a:prstGeom>
            <a:solidFill>
              <a:srgbClr val="D0FF57"/>
            </a:solidFill>
            <a:ln>
              <a:solidFill>
                <a:srgbClr val="D0FF5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200" b="1" dirty="0">
                <a:solidFill>
                  <a:srgbClr val="D0FF57"/>
                </a:solidFill>
                <a:latin typeface="Darker Grotesque" pitchFamily="2" charset="0"/>
                <a:cs typeface="Poppins" panose="02000000000000000000" pitchFamily="2" charset="0"/>
              </a:endParaRPr>
            </a:p>
          </p:txBody>
        </p:sp>
        <p:sp>
          <p:nvSpPr>
            <p:cNvPr id="6" name="Rectangle 5">
              <a:extLst>
                <a:ext uri="{FF2B5EF4-FFF2-40B4-BE49-F238E27FC236}">
                  <a16:creationId xmlns:a16="http://schemas.microsoft.com/office/drawing/2014/main" id="{C4F12F4F-4CAB-E85A-E488-5B754D6883B5}"/>
                </a:ext>
              </a:extLst>
            </p:cNvPr>
            <p:cNvSpPr/>
            <p:nvPr/>
          </p:nvSpPr>
          <p:spPr>
            <a:xfrm>
              <a:off x="491715" y="3429000"/>
              <a:ext cx="1813613" cy="350481"/>
            </a:xfrm>
            <a:prstGeom prst="rect">
              <a:avLst/>
            </a:prstGeom>
          </p:spPr>
          <p:txBody>
            <a:bodyPr wrap="square">
              <a:spAutoFit/>
            </a:bodyPr>
            <a:lstStyle/>
            <a:p>
              <a:pPr>
                <a:lnSpc>
                  <a:spcPct val="120000"/>
                </a:lnSpc>
              </a:pPr>
              <a:r>
                <a:rPr lang="id-ID" sz="1500" dirty="0">
                  <a:latin typeface="Darker Grotesque" pitchFamily="2" charset="0"/>
                  <a:cs typeface="Poppins" panose="02000000000000000000" pitchFamily="2" charset="0"/>
                </a:rPr>
                <a:t>Review Aspect 1</a:t>
              </a:r>
              <a:endParaRPr lang="en-US" sz="1500" dirty="0">
                <a:latin typeface="Darker Grotesque" pitchFamily="2" charset="0"/>
                <a:cs typeface="Poppins" panose="02000000000000000000" pitchFamily="2" charset="0"/>
              </a:endParaRPr>
            </a:p>
          </p:txBody>
        </p:sp>
        <p:sp>
          <p:nvSpPr>
            <p:cNvPr id="7" name="Rectangle: Rounded Corners 12">
              <a:extLst>
                <a:ext uri="{FF2B5EF4-FFF2-40B4-BE49-F238E27FC236}">
                  <a16:creationId xmlns:a16="http://schemas.microsoft.com/office/drawing/2014/main" id="{60A6A11D-C79A-23E6-5D7D-CE5903CA6DFC}"/>
                </a:ext>
              </a:extLst>
            </p:cNvPr>
            <p:cNvSpPr/>
            <p:nvPr/>
          </p:nvSpPr>
          <p:spPr>
            <a:xfrm>
              <a:off x="587375" y="4584922"/>
              <a:ext cx="3817322" cy="115450"/>
            </a:xfrm>
            <a:prstGeom prst="roundRect">
              <a:avLst>
                <a:gd name="adj" fmla="val 50000"/>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200" b="1" dirty="0">
                <a:solidFill>
                  <a:schemeClr val="bg1"/>
                </a:solidFill>
                <a:latin typeface="Darker Grotesque" pitchFamily="2" charset="0"/>
                <a:cs typeface="Poppins" panose="02000000000000000000" pitchFamily="2" charset="0"/>
              </a:endParaRPr>
            </a:p>
          </p:txBody>
        </p:sp>
        <p:sp>
          <p:nvSpPr>
            <p:cNvPr id="8" name="Rectangle 7">
              <a:extLst>
                <a:ext uri="{FF2B5EF4-FFF2-40B4-BE49-F238E27FC236}">
                  <a16:creationId xmlns:a16="http://schemas.microsoft.com/office/drawing/2014/main" id="{70AD52C1-9AEF-808B-89BE-53A249EEE756}"/>
                </a:ext>
              </a:extLst>
            </p:cNvPr>
            <p:cNvSpPr/>
            <p:nvPr/>
          </p:nvSpPr>
          <p:spPr>
            <a:xfrm>
              <a:off x="491715" y="4208289"/>
              <a:ext cx="1813613" cy="350481"/>
            </a:xfrm>
            <a:prstGeom prst="rect">
              <a:avLst/>
            </a:prstGeom>
          </p:spPr>
          <p:txBody>
            <a:bodyPr wrap="square">
              <a:spAutoFit/>
            </a:bodyPr>
            <a:lstStyle/>
            <a:p>
              <a:pPr>
                <a:lnSpc>
                  <a:spcPct val="120000"/>
                </a:lnSpc>
              </a:pPr>
              <a:r>
                <a:rPr lang="id-ID" sz="1500" dirty="0">
                  <a:latin typeface="Darker Grotesque" pitchFamily="2" charset="0"/>
                  <a:cs typeface="Poppins" panose="02000000000000000000" pitchFamily="2" charset="0"/>
                </a:rPr>
                <a:t>Review Aspect </a:t>
              </a:r>
              <a:r>
                <a:rPr lang="en-US" sz="1500" dirty="0">
                  <a:latin typeface="Darker Grotesque" pitchFamily="2" charset="0"/>
                  <a:cs typeface="Poppins" panose="02000000000000000000" pitchFamily="2" charset="0"/>
                </a:rPr>
                <a:t>2</a:t>
              </a:r>
            </a:p>
          </p:txBody>
        </p:sp>
        <p:sp>
          <p:nvSpPr>
            <p:cNvPr id="9" name="Rectangle: Rounded Corners 18">
              <a:extLst>
                <a:ext uri="{FF2B5EF4-FFF2-40B4-BE49-F238E27FC236}">
                  <a16:creationId xmlns:a16="http://schemas.microsoft.com/office/drawing/2014/main" id="{6CB49A07-352D-A3AB-8C8E-A09F3C848AF2}"/>
                </a:ext>
              </a:extLst>
            </p:cNvPr>
            <p:cNvSpPr/>
            <p:nvPr/>
          </p:nvSpPr>
          <p:spPr>
            <a:xfrm>
              <a:off x="587375" y="5389746"/>
              <a:ext cx="3817322" cy="115450"/>
            </a:xfrm>
            <a:prstGeom prst="roundRect">
              <a:avLst>
                <a:gd name="adj" fmla="val 50000"/>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200" b="1" dirty="0">
                <a:solidFill>
                  <a:schemeClr val="bg1"/>
                </a:solidFill>
                <a:latin typeface="Darker Grotesque" pitchFamily="2" charset="0"/>
                <a:cs typeface="Poppins" panose="02000000000000000000" pitchFamily="2" charset="0"/>
              </a:endParaRPr>
            </a:p>
          </p:txBody>
        </p:sp>
        <p:sp>
          <p:nvSpPr>
            <p:cNvPr id="10" name="Rectangle: Rounded Corners 19">
              <a:extLst>
                <a:ext uri="{FF2B5EF4-FFF2-40B4-BE49-F238E27FC236}">
                  <a16:creationId xmlns:a16="http://schemas.microsoft.com/office/drawing/2014/main" id="{6E1ACE36-A4D4-FF4E-C68C-03965ACEC083}"/>
                </a:ext>
              </a:extLst>
            </p:cNvPr>
            <p:cNvSpPr/>
            <p:nvPr/>
          </p:nvSpPr>
          <p:spPr>
            <a:xfrm>
              <a:off x="587374" y="5389746"/>
              <a:ext cx="3391523" cy="115450"/>
            </a:xfrm>
            <a:prstGeom prst="roundRect">
              <a:avLst>
                <a:gd name="adj" fmla="val 50000"/>
              </a:avLst>
            </a:prstGeom>
            <a:solidFill>
              <a:srgbClr val="1435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200" b="1" dirty="0">
                <a:solidFill>
                  <a:schemeClr val="bg1"/>
                </a:solidFill>
                <a:latin typeface="Darker Grotesque" pitchFamily="2" charset="0"/>
                <a:cs typeface="Poppins" panose="02000000000000000000" pitchFamily="2" charset="0"/>
              </a:endParaRPr>
            </a:p>
          </p:txBody>
        </p:sp>
        <p:sp>
          <p:nvSpPr>
            <p:cNvPr id="11" name="Rectangle 10">
              <a:extLst>
                <a:ext uri="{FF2B5EF4-FFF2-40B4-BE49-F238E27FC236}">
                  <a16:creationId xmlns:a16="http://schemas.microsoft.com/office/drawing/2014/main" id="{4510AD17-F4E5-C524-183B-FFB592529736}"/>
                </a:ext>
              </a:extLst>
            </p:cNvPr>
            <p:cNvSpPr/>
            <p:nvPr/>
          </p:nvSpPr>
          <p:spPr>
            <a:xfrm>
              <a:off x="491715" y="5013113"/>
              <a:ext cx="1813613" cy="350481"/>
            </a:xfrm>
            <a:prstGeom prst="rect">
              <a:avLst/>
            </a:prstGeom>
          </p:spPr>
          <p:txBody>
            <a:bodyPr wrap="square">
              <a:spAutoFit/>
            </a:bodyPr>
            <a:lstStyle/>
            <a:p>
              <a:pPr>
                <a:lnSpc>
                  <a:spcPct val="120000"/>
                </a:lnSpc>
              </a:pPr>
              <a:r>
                <a:rPr lang="id-ID" sz="1500" dirty="0">
                  <a:latin typeface="Darker Grotesque" pitchFamily="2" charset="0"/>
                  <a:cs typeface="Poppins" panose="02000000000000000000" pitchFamily="2" charset="0"/>
                </a:rPr>
                <a:t>Review Aspect </a:t>
              </a:r>
              <a:r>
                <a:rPr lang="en-US" sz="1500" dirty="0">
                  <a:latin typeface="Darker Grotesque" pitchFamily="2" charset="0"/>
                  <a:cs typeface="Poppins" panose="02000000000000000000" pitchFamily="2" charset="0"/>
                </a:rPr>
                <a:t>3</a:t>
              </a:r>
            </a:p>
          </p:txBody>
        </p:sp>
        <p:sp>
          <p:nvSpPr>
            <p:cNvPr id="12" name="TextBox 11">
              <a:extLst>
                <a:ext uri="{FF2B5EF4-FFF2-40B4-BE49-F238E27FC236}">
                  <a16:creationId xmlns:a16="http://schemas.microsoft.com/office/drawing/2014/main" id="{AF5AA819-EA8D-9001-7D90-509B64B6B765}"/>
                </a:ext>
              </a:extLst>
            </p:cNvPr>
            <p:cNvSpPr txBox="1"/>
            <p:nvPr/>
          </p:nvSpPr>
          <p:spPr>
            <a:xfrm>
              <a:off x="4444988" y="3661576"/>
              <a:ext cx="609462" cy="400110"/>
            </a:xfrm>
            <a:prstGeom prst="rect">
              <a:avLst/>
            </a:prstGeom>
            <a:noFill/>
          </p:spPr>
          <p:txBody>
            <a:bodyPr wrap="none" rtlCol="0">
              <a:spAutoFit/>
            </a:bodyPr>
            <a:lstStyle/>
            <a:p>
              <a:pPr algn="ctr"/>
              <a:r>
                <a:rPr lang="en-US" sz="2000" b="1" spc="0" baseline="0" dirty="0">
                  <a:solidFill>
                    <a:srgbClr val="143524"/>
                  </a:solidFill>
                  <a:latin typeface="Darker Grotesque" pitchFamily="2" charset="0"/>
                  <a:ea typeface="Open Sans"/>
                  <a:cs typeface="Open Sans"/>
                  <a:sym typeface="Open Sans"/>
                  <a:rtl val="0"/>
                </a:rPr>
                <a:t>45%</a:t>
              </a:r>
              <a:endParaRPr lang="ru-UA" sz="2000" b="1" spc="0" baseline="0">
                <a:solidFill>
                  <a:srgbClr val="143524"/>
                </a:solidFill>
                <a:latin typeface="Aptos" panose="020B0004020202020204" pitchFamily="34" charset="0"/>
                <a:ea typeface="Open Sans"/>
                <a:cs typeface="Open Sans"/>
                <a:sym typeface="Open Sans"/>
                <a:rtl val="0"/>
              </a:endParaRPr>
            </a:p>
          </p:txBody>
        </p:sp>
        <p:sp>
          <p:nvSpPr>
            <p:cNvPr id="13" name="TextBox 12">
              <a:extLst>
                <a:ext uri="{FF2B5EF4-FFF2-40B4-BE49-F238E27FC236}">
                  <a16:creationId xmlns:a16="http://schemas.microsoft.com/office/drawing/2014/main" id="{92C34937-70D2-5D3E-A897-824FD4511404}"/>
                </a:ext>
              </a:extLst>
            </p:cNvPr>
            <p:cNvSpPr txBox="1"/>
            <p:nvPr/>
          </p:nvSpPr>
          <p:spPr>
            <a:xfrm>
              <a:off x="4442583" y="4426432"/>
              <a:ext cx="614272" cy="400110"/>
            </a:xfrm>
            <a:prstGeom prst="rect">
              <a:avLst/>
            </a:prstGeom>
            <a:noFill/>
          </p:spPr>
          <p:txBody>
            <a:bodyPr wrap="none" rtlCol="0">
              <a:spAutoFit/>
            </a:bodyPr>
            <a:lstStyle/>
            <a:p>
              <a:pPr algn="ctr"/>
              <a:r>
                <a:rPr lang="en-US" sz="2000" b="1" spc="0" baseline="0" dirty="0">
                  <a:solidFill>
                    <a:srgbClr val="143524"/>
                  </a:solidFill>
                  <a:latin typeface="Darker Grotesque" pitchFamily="2" charset="0"/>
                  <a:ea typeface="Open Sans"/>
                  <a:cs typeface="Open Sans"/>
                  <a:sym typeface="Open Sans"/>
                  <a:rtl val="0"/>
                </a:rPr>
                <a:t>65%</a:t>
              </a:r>
              <a:endParaRPr lang="ru-UA" sz="2000" b="1" spc="0" baseline="0">
                <a:solidFill>
                  <a:srgbClr val="143524"/>
                </a:solidFill>
                <a:latin typeface="Aptos" panose="020B0004020202020204" pitchFamily="34" charset="0"/>
                <a:ea typeface="Open Sans"/>
                <a:cs typeface="Open Sans"/>
                <a:sym typeface="Open Sans"/>
                <a:rtl val="0"/>
              </a:endParaRPr>
            </a:p>
          </p:txBody>
        </p:sp>
        <p:sp>
          <p:nvSpPr>
            <p:cNvPr id="14" name="Rectangle: Rounded Corners 19">
              <a:extLst>
                <a:ext uri="{FF2B5EF4-FFF2-40B4-BE49-F238E27FC236}">
                  <a16:creationId xmlns:a16="http://schemas.microsoft.com/office/drawing/2014/main" id="{ECEA9491-B4A9-FAA3-8EED-8ED3452BCF7D}"/>
                </a:ext>
              </a:extLst>
            </p:cNvPr>
            <p:cNvSpPr/>
            <p:nvPr/>
          </p:nvSpPr>
          <p:spPr>
            <a:xfrm>
              <a:off x="587375" y="4584922"/>
              <a:ext cx="2657308" cy="115450"/>
            </a:xfrm>
            <a:prstGeom prst="roundRect">
              <a:avLst>
                <a:gd name="adj" fmla="val 50000"/>
              </a:avLst>
            </a:prstGeom>
            <a:solidFill>
              <a:srgbClr val="2B66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200" b="1" dirty="0">
                <a:solidFill>
                  <a:schemeClr val="bg1"/>
                </a:solidFill>
                <a:latin typeface="Darker Grotesque" pitchFamily="2" charset="0"/>
                <a:cs typeface="Poppins" panose="02000000000000000000" pitchFamily="2" charset="0"/>
              </a:endParaRPr>
            </a:p>
          </p:txBody>
        </p:sp>
        <p:sp>
          <p:nvSpPr>
            <p:cNvPr id="15" name="TextBox 14">
              <a:extLst>
                <a:ext uri="{FF2B5EF4-FFF2-40B4-BE49-F238E27FC236}">
                  <a16:creationId xmlns:a16="http://schemas.microsoft.com/office/drawing/2014/main" id="{9C62557C-4B95-8743-C617-64DE0136DE09}"/>
                </a:ext>
              </a:extLst>
            </p:cNvPr>
            <p:cNvSpPr txBox="1"/>
            <p:nvPr/>
          </p:nvSpPr>
          <p:spPr>
            <a:xfrm>
              <a:off x="4439377" y="5217078"/>
              <a:ext cx="620683" cy="400110"/>
            </a:xfrm>
            <a:prstGeom prst="rect">
              <a:avLst/>
            </a:prstGeom>
            <a:noFill/>
          </p:spPr>
          <p:txBody>
            <a:bodyPr wrap="none" rtlCol="0">
              <a:spAutoFit/>
            </a:bodyPr>
            <a:lstStyle/>
            <a:p>
              <a:pPr algn="ctr"/>
              <a:r>
                <a:rPr lang="en-US" sz="2000" b="1" spc="0" baseline="0" dirty="0">
                  <a:solidFill>
                    <a:srgbClr val="143524"/>
                  </a:solidFill>
                  <a:latin typeface="Darker Grotesque" pitchFamily="2" charset="0"/>
                  <a:ea typeface="Open Sans"/>
                  <a:cs typeface="Open Sans"/>
                  <a:sym typeface="Open Sans"/>
                  <a:rtl val="0"/>
                </a:rPr>
                <a:t>90%</a:t>
              </a:r>
              <a:endParaRPr lang="ru-UA" sz="2000" b="1" spc="0" baseline="0">
                <a:solidFill>
                  <a:srgbClr val="143524"/>
                </a:solidFill>
                <a:latin typeface="Aptos" panose="020B0004020202020204" pitchFamily="34" charset="0"/>
                <a:ea typeface="Open Sans"/>
                <a:cs typeface="Open Sans"/>
                <a:sym typeface="Open Sans"/>
                <a:rtl val="0"/>
              </a:endParaRPr>
            </a:p>
          </p:txBody>
        </p:sp>
      </p:grpSp>
      <p:graphicFrame>
        <p:nvGraphicFramePr>
          <p:cNvPr id="16" name="Chart 15">
            <a:extLst>
              <a:ext uri="{FF2B5EF4-FFF2-40B4-BE49-F238E27FC236}">
                <a16:creationId xmlns:a16="http://schemas.microsoft.com/office/drawing/2014/main" id="{BD26554E-7553-E8CB-73D6-69D2F80AA517}"/>
              </a:ext>
            </a:extLst>
          </p:cNvPr>
          <p:cNvGraphicFramePr/>
          <p:nvPr>
            <p:extLst>
              <p:ext uri="{D42A27DB-BD31-4B8C-83A1-F6EECF244321}">
                <p14:modId xmlns:p14="http://schemas.microsoft.com/office/powerpoint/2010/main" val="72961360"/>
              </p:ext>
            </p:extLst>
          </p:nvPr>
        </p:nvGraphicFramePr>
        <p:xfrm>
          <a:off x="9716741" y="1009000"/>
          <a:ext cx="1723451" cy="1921005"/>
        </p:xfrm>
        <a:graphic>
          <a:graphicData uri="http://schemas.openxmlformats.org/drawingml/2006/chart">
            <c:chart xmlns:c="http://schemas.openxmlformats.org/drawingml/2006/chart" xmlns:r="http://schemas.openxmlformats.org/officeDocument/2006/relationships" r:id="rId2"/>
          </a:graphicData>
        </a:graphic>
      </p:graphicFrame>
      <p:sp>
        <p:nvSpPr>
          <p:cNvPr id="17" name="Текст 7">
            <a:extLst>
              <a:ext uri="{FF2B5EF4-FFF2-40B4-BE49-F238E27FC236}">
                <a16:creationId xmlns:a16="http://schemas.microsoft.com/office/drawing/2014/main" id="{4C8F4885-8B8D-0A3E-A5A5-4483785C4303}"/>
              </a:ext>
            </a:extLst>
          </p:cNvPr>
          <p:cNvSpPr txBox="1">
            <a:spLocks/>
          </p:cNvSpPr>
          <p:nvPr/>
        </p:nvSpPr>
        <p:spPr>
          <a:xfrm>
            <a:off x="10137463" y="1735752"/>
            <a:ext cx="882001" cy="467500"/>
          </a:xfrm>
          <a:prstGeom prst="rect">
            <a:avLst/>
          </a:prstGeom>
        </p:spPr>
        <p:txBody>
          <a:bodyPr tIns="0" anchor="ctr" anchorCtr="0">
            <a:noAutofit/>
          </a:bodyPr>
          <a:lstStyle>
            <a:lvl1pPr marL="0" marR="0" indent="0" algn="ctr" defTabSz="914318" rtl="0" eaLnBrk="1" fontAlgn="auto" latinLnBrk="0" hangingPunct="1">
              <a:lnSpc>
                <a:spcPct val="145000"/>
              </a:lnSpc>
              <a:spcBef>
                <a:spcPts val="0"/>
              </a:spcBef>
              <a:spcAft>
                <a:spcPts val="0"/>
              </a:spcAft>
              <a:buClrTx/>
              <a:buSzTx/>
              <a:buFont typeface="Arial" panose="020B0604020202020204" pitchFamily="34" charset="0"/>
              <a:buNone/>
              <a:tabLst/>
              <a:defRPr sz="1800" b="0" i="0" kern="1200" baseline="0">
                <a:solidFill>
                  <a:schemeClr val="tx1"/>
                </a:solidFill>
                <a:latin typeface="+mj-lt"/>
                <a:ea typeface="Source Sans Pro" charset="0"/>
                <a:cs typeface="Source Sans Pro" charset="0"/>
              </a:defRPr>
            </a:lvl1pPr>
            <a:lvl2pPr marL="685800" indent="-228600" algn="ctr" defTabSz="914400" rtl="0" eaLnBrk="1" latinLnBrk="0" hangingPunct="1">
              <a:lnSpc>
                <a:spcPct val="90000"/>
              </a:lnSpc>
              <a:spcBef>
                <a:spcPts val="500"/>
              </a:spcBef>
              <a:buFont typeface="Arial"/>
              <a:buChar char="•"/>
              <a:defRPr sz="2400" b="0" i="0" kern="1200">
                <a:solidFill>
                  <a:schemeClr val="tx1">
                    <a:alpha val="60000"/>
                  </a:schemeClr>
                </a:solidFill>
                <a:latin typeface="Source Sans Pro" charset="0"/>
                <a:ea typeface="Source Sans Pro" charset="0"/>
                <a:cs typeface="Source Sans Pro" charset="0"/>
              </a:defRPr>
            </a:lvl2pPr>
            <a:lvl3pPr marL="1143000" indent="-228600" algn="ctr" defTabSz="914400" rtl="0" eaLnBrk="1" latinLnBrk="0" hangingPunct="1">
              <a:lnSpc>
                <a:spcPct val="90000"/>
              </a:lnSpc>
              <a:spcBef>
                <a:spcPts val="500"/>
              </a:spcBef>
              <a:buFont typeface="Arial"/>
              <a:buChar char="•"/>
              <a:defRPr sz="2000" b="0" i="0" kern="1200">
                <a:solidFill>
                  <a:schemeClr val="tx1">
                    <a:alpha val="60000"/>
                  </a:schemeClr>
                </a:solidFill>
                <a:latin typeface="Source Sans Pro" charset="0"/>
                <a:ea typeface="Source Sans Pro" charset="0"/>
                <a:cs typeface="Source Sans Pro" charset="0"/>
              </a:defRPr>
            </a:lvl3pPr>
            <a:lvl4pPr marL="1600200" indent="-228600" algn="ctr" defTabSz="914400" rtl="0" eaLnBrk="1" latinLnBrk="0" hangingPunct="1">
              <a:lnSpc>
                <a:spcPct val="150000"/>
              </a:lnSpc>
              <a:spcBef>
                <a:spcPts val="500"/>
              </a:spcBef>
              <a:buFont typeface="Arial"/>
              <a:buChar char="•"/>
              <a:defRPr sz="1800" b="0" i="0" kern="1200">
                <a:solidFill>
                  <a:schemeClr val="tx1">
                    <a:alpha val="60000"/>
                  </a:schemeClr>
                </a:solidFill>
                <a:latin typeface="Source Sans Pro" charset="0"/>
                <a:ea typeface="Source Sans Pro" charset="0"/>
                <a:cs typeface="Source Sans Pro" charset="0"/>
              </a:defRPr>
            </a:lvl4pPr>
            <a:lvl5pPr marL="2057400" indent="-228600" algn="ctr" defTabSz="914400" rtl="0" eaLnBrk="1" latinLnBrk="0" hangingPunct="1">
              <a:lnSpc>
                <a:spcPct val="90000"/>
              </a:lnSpc>
              <a:spcBef>
                <a:spcPts val="500"/>
              </a:spcBef>
              <a:buFont typeface="Arial"/>
              <a:buChar char="•"/>
              <a:defRPr sz="1800" b="0" i="0" kern="1200">
                <a:solidFill>
                  <a:schemeClr val="tx1">
                    <a:alpha val="60000"/>
                  </a:schemeClr>
                </a:solidFill>
                <a:latin typeface="Source Sans Pro" charset="0"/>
                <a:ea typeface="Source Sans Pro" charset="0"/>
                <a:cs typeface="Source Sans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defRPr/>
            </a:pPr>
            <a:r>
              <a:rPr lang="en-US" sz="2500" b="1" dirty="0">
                <a:solidFill>
                  <a:srgbClr val="143524"/>
                </a:solidFill>
                <a:latin typeface="Darker Grotesque" pitchFamily="2" charset="0"/>
                <a:ea typeface="Open Sans" charset="0"/>
                <a:cs typeface="Open Sans" charset="0"/>
              </a:rPr>
              <a:t>73%</a:t>
            </a:r>
          </a:p>
        </p:txBody>
      </p:sp>
      <p:graphicFrame>
        <p:nvGraphicFramePr>
          <p:cNvPr id="18" name="Chart 17">
            <a:extLst>
              <a:ext uri="{FF2B5EF4-FFF2-40B4-BE49-F238E27FC236}">
                <a16:creationId xmlns:a16="http://schemas.microsoft.com/office/drawing/2014/main" id="{9D61CAAC-1714-DCC3-05D3-084D8C0881BD}"/>
              </a:ext>
            </a:extLst>
          </p:cNvPr>
          <p:cNvGraphicFramePr/>
          <p:nvPr>
            <p:extLst>
              <p:ext uri="{D42A27DB-BD31-4B8C-83A1-F6EECF244321}">
                <p14:modId xmlns:p14="http://schemas.microsoft.com/office/powerpoint/2010/main" val="1766794590"/>
              </p:ext>
            </p:extLst>
          </p:nvPr>
        </p:nvGraphicFramePr>
        <p:xfrm>
          <a:off x="6673504" y="998152"/>
          <a:ext cx="1723451" cy="1921005"/>
        </p:xfrm>
        <a:graphic>
          <a:graphicData uri="http://schemas.openxmlformats.org/drawingml/2006/chart">
            <c:chart xmlns:c="http://schemas.openxmlformats.org/drawingml/2006/chart" xmlns:r="http://schemas.openxmlformats.org/officeDocument/2006/relationships" r:id="rId3"/>
          </a:graphicData>
        </a:graphic>
      </p:graphicFrame>
      <p:sp>
        <p:nvSpPr>
          <p:cNvPr id="19" name="Текст 7">
            <a:extLst>
              <a:ext uri="{FF2B5EF4-FFF2-40B4-BE49-F238E27FC236}">
                <a16:creationId xmlns:a16="http://schemas.microsoft.com/office/drawing/2014/main" id="{BD8A39D1-1205-0897-427F-DABB1B3C2568}"/>
              </a:ext>
            </a:extLst>
          </p:cNvPr>
          <p:cNvSpPr txBox="1">
            <a:spLocks/>
          </p:cNvSpPr>
          <p:nvPr/>
        </p:nvSpPr>
        <p:spPr>
          <a:xfrm>
            <a:off x="7065504" y="1606595"/>
            <a:ext cx="998100" cy="627501"/>
          </a:xfrm>
          <a:prstGeom prst="rect">
            <a:avLst/>
          </a:prstGeom>
        </p:spPr>
        <p:txBody>
          <a:bodyPr tIns="0" anchor="ctr" anchorCtr="0">
            <a:noAutofit/>
          </a:bodyPr>
          <a:lstStyle>
            <a:lvl1pPr marL="0" marR="0" indent="0" algn="ctr" defTabSz="914318" rtl="0" eaLnBrk="1" fontAlgn="auto" latinLnBrk="0" hangingPunct="1">
              <a:lnSpc>
                <a:spcPct val="145000"/>
              </a:lnSpc>
              <a:spcBef>
                <a:spcPts val="0"/>
              </a:spcBef>
              <a:spcAft>
                <a:spcPts val="0"/>
              </a:spcAft>
              <a:buClrTx/>
              <a:buSzTx/>
              <a:buFont typeface="Arial" panose="020B0604020202020204" pitchFamily="34" charset="0"/>
              <a:buNone/>
              <a:tabLst/>
              <a:defRPr sz="1800" b="0" i="0" kern="1200" baseline="0">
                <a:solidFill>
                  <a:schemeClr val="tx1"/>
                </a:solidFill>
                <a:latin typeface="+mj-lt"/>
                <a:ea typeface="Source Sans Pro" charset="0"/>
                <a:cs typeface="Source Sans Pro" charset="0"/>
              </a:defRPr>
            </a:lvl1pPr>
            <a:lvl2pPr marL="685800" indent="-228600" algn="ctr" defTabSz="914400" rtl="0" eaLnBrk="1" latinLnBrk="0" hangingPunct="1">
              <a:lnSpc>
                <a:spcPct val="90000"/>
              </a:lnSpc>
              <a:spcBef>
                <a:spcPts val="500"/>
              </a:spcBef>
              <a:buFont typeface="Arial"/>
              <a:buChar char="•"/>
              <a:defRPr sz="2400" b="0" i="0" kern="1200">
                <a:solidFill>
                  <a:schemeClr val="tx1">
                    <a:alpha val="60000"/>
                  </a:schemeClr>
                </a:solidFill>
                <a:latin typeface="Source Sans Pro" charset="0"/>
                <a:ea typeface="Source Sans Pro" charset="0"/>
                <a:cs typeface="Source Sans Pro" charset="0"/>
              </a:defRPr>
            </a:lvl2pPr>
            <a:lvl3pPr marL="1143000" indent="-228600" algn="ctr" defTabSz="914400" rtl="0" eaLnBrk="1" latinLnBrk="0" hangingPunct="1">
              <a:lnSpc>
                <a:spcPct val="90000"/>
              </a:lnSpc>
              <a:spcBef>
                <a:spcPts val="500"/>
              </a:spcBef>
              <a:buFont typeface="Arial"/>
              <a:buChar char="•"/>
              <a:defRPr sz="2000" b="0" i="0" kern="1200">
                <a:solidFill>
                  <a:schemeClr val="tx1">
                    <a:alpha val="60000"/>
                  </a:schemeClr>
                </a:solidFill>
                <a:latin typeface="Source Sans Pro" charset="0"/>
                <a:ea typeface="Source Sans Pro" charset="0"/>
                <a:cs typeface="Source Sans Pro" charset="0"/>
              </a:defRPr>
            </a:lvl3pPr>
            <a:lvl4pPr marL="1600200" indent="-228600" algn="ctr" defTabSz="914400" rtl="0" eaLnBrk="1" latinLnBrk="0" hangingPunct="1">
              <a:lnSpc>
                <a:spcPct val="150000"/>
              </a:lnSpc>
              <a:spcBef>
                <a:spcPts val="500"/>
              </a:spcBef>
              <a:buFont typeface="Arial"/>
              <a:buChar char="•"/>
              <a:defRPr sz="1800" b="0" i="0" kern="1200">
                <a:solidFill>
                  <a:schemeClr val="tx1">
                    <a:alpha val="60000"/>
                  </a:schemeClr>
                </a:solidFill>
                <a:latin typeface="Source Sans Pro" charset="0"/>
                <a:ea typeface="Source Sans Pro" charset="0"/>
                <a:cs typeface="Source Sans Pro" charset="0"/>
              </a:defRPr>
            </a:lvl4pPr>
            <a:lvl5pPr marL="2057400" indent="-228600" algn="ctr" defTabSz="914400" rtl="0" eaLnBrk="1" latinLnBrk="0" hangingPunct="1">
              <a:lnSpc>
                <a:spcPct val="90000"/>
              </a:lnSpc>
              <a:spcBef>
                <a:spcPts val="500"/>
              </a:spcBef>
              <a:buFont typeface="Arial"/>
              <a:buChar char="•"/>
              <a:defRPr sz="1800" b="0" i="0" kern="1200">
                <a:solidFill>
                  <a:schemeClr val="tx1">
                    <a:alpha val="60000"/>
                  </a:schemeClr>
                </a:solidFill>
                <a:latin typeface="Source Sans Pro" charset="0"/>
                <a:ea typeface="Source Sans Pro" charset="0"/>
                <a:cs typeface="Source Sans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defRPr/>
            </a:pPr>
            <a:r>
              <a:rPr lang="en-US" sz="2500" b="1" dirty="0">
                <a:solidFill>
                  <a:srgbClr val="143524"/>
                </a:solidFill>
                <a:latin typeface="Darker Grotesque" pitchFamily="2" charset="0"/>
                <a:ea typeface="Open Sans" charset="0"/>
                <a:cs typeface="Open Sans" charset="0"/>
              </a:rPr>
              <a:t>53%</a:t>
            </a:r>
          </a:p>
        </p:txBody>
      </p:sp>
      <p:graphicFrame>
        <p:nvGraphicFramePr>
          <p:cNvPr id="20" name="Chart 19">
            <a:extLst>
              <a:ext uri="{FF2B5EF4-FFF2-40B4-BE49-F238E27FC236}">
                <a16:creationId xmlns:a16="http://schemas.microsoft.com/office/drawing/2014/main" id="{62D6F757-0E64-51AC-4588-057ECADBD5AF}"/>
              </a:ext>
            </a:extLst>
          </p:cNvPr>
          <p:cNvGraphicFramePr/>
          <p:nvPr>
            <p:extLst>
              <p:ext uri="{D42A27DB-BD31-4B8C-83A1-F6EECF244321}">
                <p14:modId xmlns:p14="http://schemas.microsoft.com/office/powerpoint/2010/main" val="2497088922"/>
              </p:ext>
            </p:extLst>
          </p:nvPr>
        </p:nvGraphicFramePr>
        <p:xfrm>
          <a:off x="438785" y="2859439"/>
          <a:ext cx="5162903" cy="3261347"/>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a:extLst>
              <a:ext uri="{FF2B5EF4-FFF2-40B4-BE49-F238E27FC236}">
                <a16:creationId xmlns:a16="http://schemas.microsoft.com/office/drawing/2014/main" id="{8CE3825E-9C8C-80B5-CB00-4CF7F1041A7E}"/>
              </a:ext>
            </a:extLst>
          </p:cNvPr>
          <p:cNvSpPr txBox="1"/>
          <p:nvPr/>
        </p:nvSpPr>
        <p:spPr>
          <a:xfrm>
            <a:off x="10284152" y="2864777"/>
            <a:ext cx="588624" cy="323165"/>
          </a:xfrm>
          <a:prstGeom prst="rect">
            <a:avLst/>
          </a:prstGeom>
          <a:noFill/>
        </p:spPr>
        <p:txBody>
          <a:bodyPr wrap="none" rtlCol="0">
            <a:spAutoFit/>
          </a:bodyPr>
          <a:lstStyle/>
          <a:p>
            <a:pPr algn="ctr"/>
            <a:r>
              <a:rPr lang="en-US" sz="1500" b="1" spc="0" baseline="0" dirty="0">
                <a:solidFill>
                  <a:srgbClr val="143524"/>
                </a:solidFill>
                <a:latin typeface="Darker Grotesque" pitchFamily="2" charset="0"/>
                <a:ea typeface="Open Sans"/>
                <a:cs typeface="Open Sans"/>
                <a:sym typeface="Open Sans"/>
                <a:rtl val="0"/>
              </a:rPr>
              <a:t>Topic</a:t>
            </a:r>
            <a:endParaRPr lang="ru-UA" sz="1500" b="1" spc="0" baseline="0">
              <a:solidFill>
                <a:srgbClr val="143524"/>
              </a:solidFill>
              <a:latin typeface="Aptos" panose="020B0004020202020204" pitchFamily="34" charset="0"/>
              <a:ea typeface="Open Sans"/>
              <a:cs typeface="Open Sans"/>
              <a:sym typeface="Open Sans"/>
              <a:rtl val="0"/>
            </a:endParaRPr>
          </a:p>
        </p:txBody>
      </p:sp>
      <p:sp>
        <p:nvSpPr>
          <p:cNvPr id="23" name="TextBox 22">
            <a:extLst>
              <a:ext uri="{FF2B5EF4-FFF2-40B4-BE49-F238E27FC236}">
                <a16:creationId xmlns:a16="http://schemas.microsoft.com/office/drawing/2014/main" id="{75973796-0456-DC5B-C3BF-3698ED33A0CD}"/>
              </a:ext>
            </a:extLst>
          </p:cNvPr>
          <p:cNvSpPr txBox="1"/>
          <p:nvPr/>
        </p:nvSpPr>
        <p:spPr>
          <a:xfrm>
            <a:off x="387378" y="1983808"/>
            <a:ext cx="4937431" cy="935349"/>
          </a:xfrm>
          <a:prstGeom prst="rect">
            <a:avLst/>
          </a:prstGeom>
          <a:noFill/>
        </p:spPr>
        <p:txBody>
          <a:bodyPr wrap="square" rtlCol="0">
            <a:noAutofit/>
          </a:bodyPr>
          <a:lstStyle/>
          <a:p>
            <a:pPr>
              <a:lnSpc>
                <a:spcPts val="1500"/>
              </a:lnSpc>
            </a:pPr>
            <a:r>
              <a:rPr lang="id-ID" sz="1500" dirty="0">
                <a:solidFill>
                  <a:srgbClr val="143423"/>
                </a:solidFill>
                <a:latin typeface="Darker Grotesque" pitchFamily="2" charset="0"/>
              </a:rPr>
              <a:t>Dus eos mod que sitessus. Ario ipis platusti officiet sequo beaquam parcitionet facifit ionsequa restorempos doluptatur aruptur app</a:t>
            </a:r>
          </a:p>
          <a:p>
            <a:pPr>
              <a:lnSpc>
                <a:spcPts val="1500"/>
              </a:lnSpc>
            </a:pPr>
            <a:r>
              <a:rPr lang="id-ID" sz="1500" dirty="0">
                <a:solidFill>
                  <a:srgbClr val="143423"/>
                </a:solidFill>
                <a:latin typeface="Darker Grotesque" pitchFamily="2" charset="0"/>
              </a:rPr>
              <a:t>isque ecum Ut Ut volum </a:t>
            </a:r>
            <a:r>
              <a:rPr lang="id-ID" sz="1500" dirty="0" err="1">
                <a:solidFill>
                  <a:srgbClr val="143423"/>
                </a:solidFill>
                <a:latin typeface="Darker Grotesque" pitchFamily="2" charset="0"/>
              </a:rPr>
              <a:t>voloure</a:t>
            </a:r>
            <a:r>
              <a:rPr lang="id-ID" sz="1500" dirty="0">
                <a:solidFill>
                  <a:srgbClr val="143423"/>
                </a:solidFill>
                <a:latin typeface="Darker Grotesque" pitchFamily="2" charset="0"/>
              </a:rPr>
              <a:t>.</a:t>
            </a:r>
            <a:endParaRPr lang="en-AU" sz="1500" dirty="0">
              <a:solidFill>
                <a:srgbClr val="143423"/>
              </a:solidFill>
              <a:latin typeface="Darker Grotesque" pitchFamily="2" charset="0"/>
            </a:endParaRPr>
          </a:p>
        </p:txBody>
      </p:sp>
      <p:pic>
        <p:nvPicPr>
          <p:cNvPr id="25" name="Graphic 24">
            <a:extLst>
              <a:ext uri="{FF2B5EF4-FFF2-40B4-BE49-F238E27FC236}">
                <a16:creationId xmlns:a16="http://schemas.microsoft.com/office/drawing/2014/main" id="{BA432E2D-E0B5-96BB-66CA-B736FD9419C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1265" y="359706"/>
            <a:ext cx="1659903" cy="813014"/>
          </a:xfrm>
          <a:prstGeom prst="rect">
            <a:avLst/>
          </a:prstGeom>
        </p:spPr>
      </p:pic>
      <p:sp>
        <p:nvSpPr>
          <p:cNvPr id="26" name="TextBox 25">
            <a:extLst>
              <a:ext uri="{FF2B5EF4-FFF2-40B4-BE49-F238E27FC236}">
                <a16:creationId xmlns:a16="http://schemas.microsoft.com/office/drawing/2014/main" id="{EE6E61C9-71DE-E326-B1AE-C13152FF26A2}"/>
              </a:ext>
            </a:extLst>
          </p:cNvPr>
          <p:cNvSpPr txBox="1"/>
          <p:nvPr/>
        </p:nvSpPr>
        <p:spPr>
          <a:xfrm>
            <a:off x="457237" y="1347037"/>
            <a:ext cx="4524898" cy="519116"/>
          </a:xfrm>
          <a:prstGeom prst="rect">
            <a:avLst/>
          </a:prstGeom>
          <a:noFill/>
        </p:spPr>
        <p:txBody>
          <a:bodyPr wrap="square" lIns="0" tIns="0" rIns="0" bIns="0" rtlCol="0">
            <a:spAutoFit/>
          </a:bodyPr>
          <a:lstStyle/>
          <a:p>
            <a:pPr>
              <a:lnSpc>
                <a:spcPts val="4000"/>
              </a:lnSpc>
            </a:pPr>
            <a:r>
              <a:rPr lang="en-GB" sz="4000" b="1" dirty="0">
                <a:solidFill>
                  <a:srgbClr val="143423"/>
                </a:solidFill>
                <a:latin typeface="Darker Grotesque SemiBold" pitchFamily="2" charset="0"/>
              </a:rPr>
              <a:t>Your title here</a:t>
            </a:r>
          </a:p>
        </p:txBody>
      </p:sp>
    </p:spTree>
    <p:extLst>
      <p:ext uri="{BB962C8B-B14F-4D97-AF65-F5344CB8AC3E}">
        <p14:creationId xmlns:p14="http://schemas.microsoft.com/office/powerpoint/2010/main" val="4196868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FAA395-4071-95A0-E02D-CCE1CC5BAFF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1" name="TextBox 10">
            <a:extLst>
              <a:ext uri="{FF2B5EF4-FFF2-40B4-BE49-F238E27FC236}">
                <a16:creationId xmlns:a16="http://schemas.microsoft.com/office/drawing/2014/main" id="{4672D029-F731-9F64-17A5-2A073910AD12}"/>
              </a:ext>
            </a:extLst>
          </p:cNvPr>
          <p:cNvSpPr txBox="1"/>
          <p:nvPr/>
        </p:nvSpPr>
        <p:spPr>
          <a:xfrm>
            <a:off x="470382" y="2336796"/>
            <a:ext cx="6424192" cy="1039772"/>
          </a:xfrm>
          <a:prstGeom prst="rect">
            <a:avLst/>
          </a:prstGeom>
          <a:noFill/>
        </p:spPr>
        <p:txBody>
          <a:bodyPr wrap="square" lIns="0" tIns="0" rIns="0" bIns="0" rtlCol="0">
            <a:spAutoFit/>
          </a:bodyPr>
          <a:lstStyle/>
          <a:p>
            <a:pPr>
              <a:lnSpc>
                <a:spcPts val="4000"/>
              </a:lnSpc>
            </a:pPr>
            <a:r>
              <a:rPr lang="en-GB" sz="4000" b="1" dirty="0">
                <a:solidFill>
                  <a:srgbClr val="143524"/>
                </a:solidFill>
                <a:latin typeface="Darker Grotesque SemiBold" pitchFamily="2" charset="0"/>
              </a:rPr>
              <a:t>Lorem Ipsum </a:t>
            </a:r>
            <a:br>
              <a:rPr lang="en-GB" sz="4000" b="1" dirty="0">
                <a:solidFill>
                  <a:srgbClr val="143524"/>
                </a:solidFill>
                <a:latin typeface="Darker Grotesque SemiBold" pitchFamily="2" charset="0"/>
              </a:rPr>
            </a:br>
            <a:r>
              <a:rPr lang="en-GB" sz="4000" b="1" dirty="0" err="1">
                <a:solidFill>
                  <a:srgbClr val="143524"/>
                </a:solidFill>
                <a:latin typeface="Darker Grotesque SemiBold" pitchFamily="2" charset="0"/>
              </a:rPr>
              <a:t>dolor</a:t>
            </a:r>
            <a:endParaRPr lang="en-GB" sz="4000" b="1" dirty="0">
              <a:solidFill>
                <a:srgbClr val="143524"/>
              </a:solidFill>
              <a:latin typeface="Darker Grotesque SemiBold" pitchFamily="2" charset="0"/>
            </a:endParaRPr>
          </a:p>
        </p:txBody>
      </p:sp>
      <p:sp>
        <p:nvSpPr>
          <p:cNvPr id="2" name="TextBox 1">
            <a:extLst>
              <a:ext uri="{FF2B5EF4-FFF2-40B4-BE49-F238E27FC236}">
                <a16:creationId xmlns:a16="http://schemas.microsoft.com/office/drawing/2014/main" id="{EF92E04C-F497-00AB-CB44-FE2458EB220E}"/>
              </a:ext>
            </a:extLst>
          </p:cNvPr>
          <p:cNvSpPr txBox="1"/>
          <p:nvPr/>
        </p:nvSpPr>
        <p:spPr>
          <a:xfrm>
            <a:off x="479425" y="3513343"/>
            <a:ext cx="3903223" cy="923330"/>
          </a:xfrm>
          <a:prstGeom prst="rect">
            <a:avLst/>
          </a:prstGeom>
          <a:noFill/>
          <a:ln>
            <a:noFill/>
          </a:ln>
        </p:spPr>
        <p:txBody>
          <a:bodyPr wrap="square" lIns="0" tIns="0" rIns="0" bIns="0" rtlCol="0">
            <a:spAutoFit/>
          </a:bodyPr>
          <a:lstStyle>
            <a:defPPr>
              <a:defRPr lang="en-US"/>
            </a:defPPr>
            <a:lvl1pPr>
              <a:lnSpc>
                <a:spcPct val="90000"/>
              </a:lnSpc>
              <a:defRPr sz="3600" b="1">
                <a:solidFill>
                  <a:schemeClr val="accent1"/>
                </a:solidFill>
                <a:latin typeface="+mj-lt"/>
                <a:ea typeface="Inter ExtraBold" panose="020B0502030000000004" pitchFamily="34" charset="0"/>
              </a:defRPr>
            </a:lvl1pPr>
          </a:lstStyle>
          <a:p>
            <a:pPr>
              <a:lnSpc>
                <a:spcPct val="100000"/>
              </a:lnSpc>
            </a:pPr>
            <a:r>
              <a:rPr lang="en-US" sz="2000" b="0" dirty="0">
                <a:solidFill>
                  <a:srgbClr val="143423"/>
                </a:solidFill>
                <a:latin typeface="Darker Grotesque" pitchFamily="2" charset="0"/>
                <a:ea typeface="+mn-ea"/>
              </a:rPr>
              <a:t>Lorem ipsum dolor sit </a:t>
            </a:r>
            <a:r>
              <a:rPr lang="en-US" sz="2000" b="0" dirty="0" err="1">
                <a:solidFill>
                  <a:srgbClr val="143423"/>
                </a:solidFill>
                <a:latin typeface="Darker Grotesque" pitchFamily="2" charset="0"/>
                <a:ea typeface="+mn-ea"/>
              </a:rPr>
              <a:t>amet</a:t>
            </a:r>
            <a:r>
              <a:rPr lang="en-US" sz="2000" b="0" dirty="0">
                <a:solidFill>
                  <a:srgbClr val="143423"/>
                </a:solidFill>
                <a:latin typeface="Darker Grotesque" pitchFamily="2" charset="0"/>
                <a:ea typeface="+mn-ea"/>
              </a:rPr>
              <a:t>, </a:t>
            </a:r>
            <a:r>
              <a:rPr lang="en-US" sz="2000" b="0" dirty="0" err="1">
                <a:solidFill>
                  <a:srgbClr val="143423"/>
                </a:solidFill>
                <a:latin typeface="Darker Grotesque" pitchFamily="2" charset="0"/>
                <a:ea typeface="+mn-ea"/>
              </a:rPr>
              <a:t>consectetur</a:t>
            </a:r>
            <a:r>
              <a:rPr lang="en-US" sz="2000" b="0" dirty="0">
                <a:solidFill>
                  <a:srgbClr val="143423"/>
                </a:solidFill>
                <a:latin typeface="Darker Grotesque" pitchFamily="2" charset="0"/>
                <a:ea typeface="+mn-ea"/>
              </a:rPr>
              <a:t> </a:t>
            </a:r>
            <a:r>
              <a:rPr lang="en-US" sz="2000" b="0" dirty="0" err="1">
                <a:solidFill>
                  <a:srgbClr val="143423"/>
                </a:solidFill>
                <a:latin typeface="Darker Grotesque" pitchFamily="2" charset="0"/>
                <a:ea typeface="+mn-ea"/>
              </a:rPr>
              <a:t>adipiscing</a:t>
            </a:r>
            <a:r>
              <a:rPr lang="en-US" sz="2000" b="0" dirty="0">
                <a:solidFill>
                  <a:srgbClr val="143423"/>
                </a:solidFill>
                <a:latin typeface="Darker Grotesque" pitchFamily="2" charset="0"/>
                <a:ea typeface="+mn-ea"/>
              </a:rPr>
              <a:t> </a:t>
            </a:r>
            <a:r>
              <a:rPr lang="en-US" sz="2000" b="0" dirty="0" err="1">
                <a:solidFill>
                  <a:srgbClr val="143423"/>
                </a:solidFill>
                <a:latin typeface="Darker Grotesque" pitchFamily="2" charset="0"/>
                <a:ea typeface="+mn-ea"/>
              </a:rPr>
              <a:t>elit</a:t>
            </a:r>
            <a:r>
              <a:rPr lang="en-US" sz="2000" b="0" dirty="0">
                <a:solidFill>
                  <a:srgbClr val="143423"/>
                </a:solidFill>
                <a:latin typeface="Darker Grotesque" pitchFamily="2" charset="0"/>
                <a:ea typeface="+mn-ea"/>
              </a:rPr>
              <a:t>. Aenean a </a:t>
            </a:r>
            <a:r>
              <a:rPr lang="en-US" sz="2000" b="0" dirty="0" err="1">
                <a:solidFill>
                  <a:srgbClr val="143423"/>
                </a:solidFill>
                <a:latin typeface="Darker Grotesque" pitchFamily="2" charset="0"/>
                <a:ea typeface="+mn-ea"/>
              </a:rPr>
              <a:t>tortor</a:t>
            </a:r>
            <a:r>
              <a:rPr lang="en-US" sz="2000" b="0" dirty="0">
                <a:solidFill>
                  <a:srgbClr val="143423"/>
                </a:solidFill>
                <a:latin typeface="Darker Grotesque" pitchFamily="2" charset="0"/>
                <a:ea typeface="+mn-ea"/>
              </a:rPr>
              <a:t> </a:t>
            </a:r>
            <a:r>
              <a:rPr lang="en-US" sz="2000" b="0" dirty="0" err="1">
                <a:solidFill>
                  <a:srgbClr val="143423"/>
                </a:solidFill>
                <a:latin typeface="Darker Grotesque" pitchFamily="2" charset="0"/>
                <a:ea typeface="+mn-ea"/>
              </a:rPr>
              <a:t>elit</a:t>
            </a:r>
            <a:r>
              <a:rPr lang="en-US" sz="2000" b="0" dirty="0">
                <a:solidFill>
                  <a:srgbClr val="143423"/>
                </a:solidFill>
                <a:latin typeface="Darker Grotesque" pitchFamily="2" charset="0"/>
                <a:ea typeface="+mn-ea"/>
              </a:rPr>
              <a:t> </a:t>
            </a:r>
            <a:r>
              <a:rPr lang="en-US" sz="2000" b="0" dirty="0" err="1">
                <a:solidFill>
                  <a:srgbClr val="143423"/>
                </a:solidFill>
                <a:latin typeface="Darker Grotesque" pitchFamily="2" charset="0"/>
                <a:ea typeface="+mn-ea"/>
              </a:rPr>
              <a:t>donec</a:t>
            </a:r>
            <a:r>
              <a:rPr lang="en-US" sz="2000" b="0" dirty="0">
                <a:solidFill>
                  <a:srgbClr val="143423"/>
                </a:solidFill>
                <a:latin typeface="Darker Grotesque" pitchFamily="2" charset="0"/>
                <a:ea typeface="+mn-ea"/>
              </a:rPr>
              <a:t> </a:t>
            </a:r>
            <a:r>
              <a:rPr lang="en-US" sz="2000" b="0" dirty="0" err="1">
                <a:solidFill>
                  <a:srgbClr val="143423"/>
                </a:solidFill>
                <a:latin typeface="Darker Grotesque" pitchFamily="2" charset="0"/>
                <a:ea typeface="+mn-ea"/>
              </a:rPr>
              <a:t>turpis</a:t>
            </a:r>
            <a:r>
              <a:rPr lang="en-US" sz="2000" b="0" dirty="0">
                <a:solidFill>
                  <a:srgbClr val="143423"/>
                </a:solidFill>
                <a:latin typeface="Darker Grotesque" pitchFamily="2" charset="0"/>
                <a:ea typeface="+mn-ea"/>
              </a:rPr>
              <a:t> eros </a:t>
            </a:r>
            <a:r>
              <a:rPr lang="en-US" sz="2000" b="0" dirty="0" err="1">
                <a:solidFill>
                  <a:srgbClr val="143423"/>
                </a:solidFill>
                <a:latin typeface="Darker Grotesque" pitchFamily="2" charset="0"/>
                <a:ea typeface="+mn-ea"/>
              </a:rPr>
              <a:t>pretium</a:t>
            </a:r>
            <a:r>
              <a:rPr lang="en-US" sz="2000" b="0" dirty="0">
                <a:solidFill>
                  <a:srgbClr val="143423"/>
                </a:solidFill>
                <a:latin typeface="Darker Grotesque" pitchFamily="2" charset="0"/>
                <a:ea typeface="+mn-ea"/>
              </a:rPr>
              <a:t>.</a:t>
            </a:r>
          </a:p>
        </p:txBody>
      </p:sp>
      <p:pic>
        <p:nvPicPr>
          <p:cNvPr id="5" name="Graphic 4">
            <a:extLst>
              <a:ext uri="{FF2B5EF4-FFF2-40B4-BE49-F238E27FC236}">
                <a16:creationId xmlns:a16="http://schemas.microsoft.com/office/drawing/2014/main" id="{B2EA9198-D699-767A-7684-3A867A71478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1265" y="359706"/>
            <a:ext cx="1659903" cy="813014"/>
          </a:xfrm>
          <a:prstGeom prst="rect">
            <a:avLst/>
          </a:prstGeom>
        </p:spPr>
      </p:pic>
      <p:grpSp>
        <p:nvGrpSpPr>
          <p:cNvPr id="6" name="Group 5">
            <a:extLst>
              <a:ext uri="{FF2B5EF4-FFF2-40B4-BE49-F238E27FC236}">
                <a16:creationId xmlns:a16="http://schemas.microsoft.com/office/drawing/2014/main" id="{457156D1-8672-712C-4253-5AFD661FC91A}"/>
              </a:ext>
            </a:extLst>
          </p:cNvPr>
          <p:cNvGrpSpPr/>
          <p:nvPr/>
        </p:nvGrpSpPr>
        <p:grpSpPr>
          <a:xfrm>
            <a:off x="6002389" y="2282474"/>
            <a:ext cx="4568345" cy="2188188"/>
            <a:chOff x="491715" y="3429000"/>
            <a:chExt cx="4568345" cy="2188188"/>
          </a:xfrm>
          <a:effectLst/>
        </p:grpSpPr>
        <p:sp>
          <p:nvSpPr>
            <p:cNvPr id="9" name="Rectangle: Rounded Corners 6">
              <a:extLst>
                <a:ext uri="{FF2B5EF4-FFF2-40B4-BE49-F238E27FC236}">
                  <a16:creationId xmlns:a16="http://schemas.microsoft.com/office/drawing/2014/main" id="{F3B7F1A4-48C2-570F-AC86-1B03FCC85DA7}"/>
                </a:ext>
              </a:extLst>
            </p:cNvPr>
            <p:cNvSpPr/>
            <p:nvPr/>
          </p:nvSpPr>
          <p:spPr>
            <a:xfrm>
              <a:off x="587375" y="3805633"/>
              <a:ext cx="3817322" cy="115450"/>
            </a:xfrm>
            <a:prstGeom prst="roundRect">
              <a:avLst>
                <a:gd name="adj" fmla="val 50000"/>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200" b="1" dirty="0">
                <a:solidFill>
                  <a:schemeClr val="bg1"/>
                </a:solidFill>
                <a:latin typeface="Darker Grotesque" pitchFamily="2" charset="0"/>
                <a:cs typeface="Poppins" panose="02000000000000000000" pitchFamily="2" charset="0"/>
              </a:endParaRPr>
            </a:p>
          </p:txBody>
        </p:sp>
        <p:sp>
          <p:nvSpPr>
            <p:cNvPr id="10" name="Rectangle: Rounded Corners 7">
              <a:extLst>
                <a:ext uri="{FF2B5EF4-FFF2-40B4-BE49-F238E27FC236}">
                  <a16:creationId xmlns:a16="http://schemas.microsoft.com/office/drawing/2014/main" id="{31DB2083-A835-173C-4A25-0642B8D1B54E}"/>
                </a:ext>
              </a:extLst>
            </p:cNvPr>
            <p:cNvSpPr/>
            <p:nvPr/>
          </p:nvSpPr>
          <p:spPr>
            <a:xfrm>
              <a:off x="587375" y="3805633"/>
              <a:ext cx="1861970" cy="115450"/>
            </a:xfrm>
            <a:prstGeom prst="roundRect">
              <a:avLst>
                <a:gd name="adj" fmla="val 50000"/>
              </a:avLst>
            </a:prstGeom>
            <a:solidFill>
              <a:srgbClr val="D0FF57"/>
            </a:solidFill>
            <a:ln>
              <a:solidFill>
                <a:srgbClr val="D0FF5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200" b="1" dirty="0">
                <a:solidFill>
                  <a:srgbClr val="D0FF57"/>
                </a:solidFill>
                <a:latin typeface="Darker Grotesque" pitchFamily="2" charset="0"/>
                <a:cs typeface="Poppins" panose="02000000000000000000" pitchFamily="2" charset="0"/>
              </a:endParaRPr>
            </a:p>
          </p:txBody>
        </p:sp>
        <p:sp>
          <p:nvSpPr>
            <p:cNvPr id="12" name="Rectangle 11">
              <a:extLst>
                <a:ext uri="{FF2B5EF4-FFF2-40B4-BE49-F238E27FC236}">
                  <a16:creationId xmlns:a16="http://schemas.microsoft.com/office/drawing/2014/main" id="{199CCA79-235C-5A4F-4F56-B5A6C93AE31D}"/>
                </a:ext>
              </a:extLst>
            </p:cNvPr>
            <p:cNvSpPr/>
            <p:nvPr/>
          </p:nvSpPr>
          <p:spPr>
            <a:xfrm>
              <a:off x="491715" y="3429000"/>
              <a:ext cx="1813613" cy="350481"/>
            </a:xfrm>
            <a:prstGeom prst="rect">
              <a:avLst/>
            </a:prstGeom>
          </p:spPr>
          <p:txBody>
            <a:bodyPr wrap="square">
              <a:spAutoFit/>
            </a:bodyPr>
            <a:lstStyle/>
            <a:p>
              <a:pPr>
                <a:lnSpc>
                  <a:spcPct val="120000"/>
                </a:lnSpc>
              </a:pPr>
              <a:r>
                <a:rPr lang="id-ID" sz="1500" dirty="0">
                  <a:latin typeface="Darker Grotesque" pitchFamily="2" charset="0"/>
                  <a:cs typeface="Poppins" panose="02000000000000000000" pitchFamily="2" charset="0"/>
                </a:rPr>
                <a:t>Review Aspect 1</a:t>
              </a:r>
              <a:endParaRPr lang="en-US" sz="1500" dirty="0">
                <a:latin typeface="Darker Grotesque" pitchFamily="2" charset="0"/>
                <a:cs typeface="Poppins" panose="02000000000000000000" pitchFamily="2" charset="0"/>
              </a:endParaRPr>
            </a:p>
          </p:txBody>
        </p:sp>
        <p:sp>
          <p:nvSpPr>
            <p:cNvPr id="15" name="Rectangle: Rounded Corners 12">
              <a:extLst>
                <a:ext uri="{FF2B5EF4-FFF2-40B4-BE49-F238E27FC236}">
                  <a16:creationId xmlns:a16="http://schemas.microsoft.com/office/drawing/2014/main" id="{5061508C-1377-8C5B-5DAD-34DD179B6AEC}"/>
                </a:ext>
              </a:extLst>
            </p:cNvPr>
            <p:cNvSpPr/>
            <p:nvPr/>
          </p:nvSpPr>
          <p:spPr>
            <a:xfrm>
              <a:off x="587375" y="4584922"/>
              <a:ext cx="3817322" cy="115450"/>
            </a:xfrm>
            <a:prstGeom prst="roundRect">
              <a:avLst>
                <a:gd name="adj" fmla="val 50000"/>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200" b="1" dirty="0">
                <a:solidFill>
                  <a:schemeClr val="bg1"/>
                </a:solidFill>
                <a:latin typeface="Darker Grotesque" pitchFamily="2" charset="0"/>
                <a:cs typeface="Poppins" panose="02000000000000000000" pitchFamily="2" charset="0"/>
              </a:endParaRPr>
            </a:p>
          </p:txBody>
        </p:sp>
        <p:sp>
          <p:nvSpPr>
            <p:cNvPr id="16" name="Rectangle 15">
              <a:extLst>
                <a:ext uri="{FF2B5EF4-FFF2-40B4-BE49-F238E27FC236}">
                  <a16:creationId xmlns:a16="http://schemas.microsoft.com/office/drawing/2014/main" id="{6CC336DB-3C88-97E8-C5A6-C72A358DA049}"/>
                </a:ext>
              </a:extLst>
            </p:cNvPr>
            <p:cNvSpPr/>
            <p:nvPr/>
          </p:nvSpPr>
          <p:spPr>
            <a:xfrm>
              <a:off x="491715" y="4208289"/>
              <a:ext cx="1813613" cy="350481"/>
            </a:xfrm>
            <a:prstGeom prst="rect">
              <a:avLst/>
            </a:prstGeom>
          </p:spPr>
          <p:txBody>
            <a:bodyPr wrap="square">
              <a:spAutoFit/>
            </a:bodyPr>
            <a:lstStyle/>
            <a:p>
              <a:pPr>
                <a:lnSpc>
                  <a:spcPct val="120000"/>
                </a:lnSpc>
              </a:pPr>
              <a:r>
                <a:rPr lang="id-ID" sz="1500" dirty="0">
                  <a:latin typeface="Darker Grotesque" pitchFamily="2" charset="0"/>
                  <a:cs typeface="Poppins" panose="02000000000000000000" pitchFamily="2" charset="0"/>
                </a:rPr>
                <a:t>Review Aspect </a:t>
              </a:r>
              <a:r>
                <a:rPr lang="en-US" sz="1500" dirty="0">
                  <a:latin typeface="Darker Grotesque" pitchFamily="2" charset="0"/>
                  <a:cs typeface="Poppins" panose="02000000000000000000" pitchFamily="2" charset="0"/>
                </a:rPr>
                <a:t>2</a:t>
              </a:r>
            </a:p>
          </p:txBody>
        </p:sp>
        <p:sp>
          <p:nvSpPr>
            <p:cNvPr id="18" name="Rectangle: Rounded Corners 18">
              <a:extLst>
                <a:ext uri="{FF2B5EF4-FFF2-40B4-BE49-F238E27FC236}">
                  <a16:creationId xmlns:a16="http://schemas.microsoft.com/office/drawing/2014/main" id="{0503F76E-3B47-0938-E3AF-07E20AE8FC1C}"/>
                </a:ext>
              </a:extLst>
            </p:cNvPr>
            <p:cNvSpPr/>
            <p:nvPr/>
          </p:nvSpPr>
          <p:spPr>
            <a:xfrm>
              <a:off x="587375" y="5389746"/>
              <a:ext cx="3817322" cy="115450"/>
            </a:xfrm>
            <a:prstGeom prst="roundRect">
              <a:avLst>
                <a:gd name="adj" fmla="val 50000"/>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200" b="1" dirty="0">
                <a:solidFill>
                  <a:schemeClr val="bg1"/>
                </a:solidFill>
                <a:latin typeface="Darker Grotesque" pitchFamily="2" charset="0"/>
                <a:cs typeface="Poppins" panose="02000000000000000000" pitchFamily="2" charset="0"/>
              </a:endParaRPr>
            </a:p>
          </p:txBody>
        </p:sp>
        <p:sp>
          <p:nvSpPr>
            <p:cNvPr id="29" name="Rectangle: Rounded Corners 19">
              <a:extLst>
                <a:ext uri="{FF2B5EF4-FFF2-40B4-BE49-F238E27FC236}">
                  <a16:creationId xmlns:a16="http://schemas.microsoft.com/office/drawing/2014/main" id="{B11C343B-3BB3-B190-A6A6-D118A27C4DBC}"/>
                </a:ext>
              </a:extLst>
            </p:cNvPr>
            <p:cNvSpPr/>
            <p:nvPr/>
          </p:nvSpPr>
          <p:spPr>
            <a:xfrm>
              <a:off x="587374" y="5389746"/>
              <a:ext cx="3391523" cy="115450"/>
            </a:xfrm>
            <a:prstGeom prst="roundRect">
              <a:avLst>
                <a:gd name="adj" fmla="val 50000"/>
              </a:avLst>
            </a:prstGeom>
            <a:solidFill>
              <a:srgbClr val="1435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200" b="1" dirty="0">
                <a:solidFill>
                  <a:schemeClr val="bg1"/>
                </a:solidFill>
                <a:latin typeface="Darker Grotesque" pitchFamily="2" charset="0"/>
                <a:cs typeface="Poppins" panose="02000000000000000000" pitchFamily="2" charset="0"/>
              </a:endParaRPr>
            </a:p>
          </p:txBody>
        </p:sp>
        <p:sp>
          <p:nvSpPr>
            <p:cNvPr id="30" name="Rectangle 29">
              <a:extLst>
                <a:ext uri="{FF2B5EF4-FFF2-40B4-BE49-F238E27FC236}">
                  <a16:creationId xmlns:a16="http://schemas.microsoft.com/office/drawing/2014/main" id="{521401FD-6930-C954-AF8F-590182020F4D}"/>
                </a:ext>
              </a:extLst>
            </p:cNvPr>
            <p:cNvSpPr/>
            <p:nvPr/>
          </p:nvSpPr>
          <p:spPr>
            <a:xfrm>
              <a:off x="491715" y="5013113"/>
              <a:ext cx="1813613" cy="350481"/>
            </a:xfrm>
            <a:prstGeom prst="rect">
              <a:avLst/>
            </a:prstGeom>
          </p:spPr>
          <p:txBody>
            <a:bodyPr wrap="square">
              <a:spAutoFit/>
            </a:bodyPr>
            <a:lstStyle/>
            <a:p>
              <a:pPr>
                <a:lnSpc>
                  <a:spcPct val="120000"/>
                </a:lnSpc>
              </a:pPr>
              <a:r>
                <a:rPr lang="id-ID" sz="1500" dirty="0">
                  <a:latin typeface="Darker Grotesque" pitchFamily="2" charset="0"/>
                  <a:cs typeface="Poppins" panose="02000000000000000000" pitchFamily="2" charset="0"/>
                </a:rPr>
                <a:t>Review Aspect </a:t>
              </a:r>
              <a:r>
                <a:rPr lang="en-US" sz="1500" dirty="0">
                  <a:latin typeface="Darker Grotesque" pitchFamily="2" charset="0"/>
                  <a:cs typeface="Poppins" panose="02000000000000000000" pitchFamily="2" charset="0"/>
                </a:rPr>
                <a:t>3</a:t>
              </a:r>
            </a:p>
          </p:txBody>
        </p:sp>
        <p:sp>
          <p:nvSpPr>
            <p:cNvPr id="31" name="TextBox 30">
              <a:extLst>
                <a:ext uri="{FF2B5EF4-FFF2-40B4-BE49-F238E27FC236}">
                  <a16:creationId xmlns:a16="http://schemas.microsoft.com/office/drawing/2014/main" id="{9C443FB6-0C00-58A6-478D-9037902BC6A8}"/>
                </a:ext>
              </a:extLst>
            </p:cNvPr>
            <p:cNvSpPr txBox="1"/>
            <p:nvPr/>
          </p:nvSpPr>
          <p:spPr>
            <a:xfrm>
              <a:off x="4444988" y="3661576"/>
              <a:ext cx="609462" cy="400110"/>
            </a:xfrm>
            <a:prstGeom prst="rect">
              <a:avLst/>
            </a:prstGeom>
            <a:noFill/>
          </p:spPr>
          <p:txBody>
            <a:bodyPr wrap="none" rtlCol="0">
              <a:spAutoFit/>
            </a:bodyPr>
            <a:lstStyle/>
            <a:p>
              <a:pPr algn="ctr"/>
              <a:r>
                <a:rPr lang="en-US" sz="2000" b="1" spc="0" baseline="0" dirty="0">
                  <a:solidFill>
                    <a:srgbClr val="143524"/>
                  </a:solidFill>
                  <a:latin typeface="Darker Grotesque" pitchFamily="2" charset="0"/>
                  <a:ea typeface="Open Sans"/>
                  <a:cs typeface="Open Sans"/>
                  <a:sym typeface="Open Sans"/>
                  <a:rtl val="0"/>
                </a:rPr>
                <a:t>45%</a:t>
              </a:r>
              <a:endParaRPr lang="ru-UA" sz="2000" b="1" spc="0" baseline="0">
                <a:solidFill>
                  <a:srgbClr val="143524"/>
                </a:solidFill>
                <a:latin typeface="Aptos" panose="020B0004020202020204" pitchFamily="34" charset="0"/>
                <a:ea typeface="Open Sans"/>
                <a:cs typeface="Open Sans"/>
                <a:sym typeface="Open Sans"/>
                <a:rtl val="0"/>
              </a:endParaRPr>
            </a:p>
          </p:txBody>
        </p:sp>
        <p:sp>
          <p:nvSpPr>
            <p:cNvPr id="32" name="TextBox 31">
              <a:extLst>
                <a:ext uri="{FF2B5EF4-FFF2-40B4-BE49-F238E27FC236}">
                  <a16:creationId xmlns:a16="http://schemas.microsoft.com/office/drawing/2014/main" id="{71596B0B-C92F-957A-4612-1B49EB5B9D5C}"/>
                </a:ext>
              </a:extLst>
            </p:cNvPr>
            <p:cNvSpPr txBox="1"/>
            <p:nvPr/>
          </p:nvSpPr>
          <p:spPr>
            <a:xfrm>
              <a:off x="4442583" y="4426432"/>
              <a:ext cx="614272" cy="400110"/>
            </a:xfrm>
            <a:prstGeom prst="rect">
              <a:avLst/>
            </a:prstGeom>
            <a:noFill/>
          </p:spPr>
          <p:txBody>
            <a:bodyPr wrap="none" rtlCol="0">
              <a:spAutoFit/>
            </a:bodyPr>
            <a:lstStyle/>
            <a:p>
              <a:pPr algn="ctr"/>
              <a:r>
                <a:rPr lang="en-US" sz="2000" b="1" spc="0" baseline="0" dirty="0">
                  <a:solidFill>
                    <a:srgbClr val="143524"/>
                  </a:solidFill>
                  <a:latin typeface="Darker Grotesque" pitchFamily="2" charset="0"/>
                  <a:ea typeface="Open Sans"/>
                  <a:cs typeface="Open Sans"/>
                  <a:sym typeface="Open Sans"/>
                  <a:rtl val="0"/>
                </a:rPr>
                <a:t>65%</a:t>
              </a:r>
              <a:endParaRPr lang="ru-UA" sz="2000" b="1" spc="0" baseline="0">
                <a:solidFill>
                  <a:srgbClr val="143524"/>
                </a:solidFill>
                <a:latin typeface="Aptos" panose="020B0004020202020204" pitchFamily="34" charset="0"/>
                <a:ea typeface="Open Sans"/>
                <a:cs typeface="Open Sans"/>
                <a:sym typeface="Open Sans"/>
                <a:rtl val="0"/>
              </a:endParaRPr>
            </a:p>
          </p:txBody>
        </p:sp>
        <p:sp>
          <p:nvSpPr>
            <p:cNvPr id="33" name="Rectangle: Rounded Corners 19">
              <a:extLst>
                <a:ext uri="{FF2B5EF4-FFF2-40B4-BE49-F238E27FC236}">
                  <a16:creationId xmlns:a16="http://schemas.microsoft.com/office/drawing/2014/main" id="{14DCE792-D782-BEE1-92CB-E12DA2302F65}"/>
                </a:ext>
              </a:extLst>
            </p:cNvPr>
            <p:cNvSpPr/>
            <p:nvPr/>
          </p:nvSpPr>
          <p:spPr>
            <a:xfrm>
              <a:off x="587375" y="4584922"/>
              <a:ext cx="2657308" cy="115450"/>
            </a:xfrm>
            <a:prstGeom prst="roundRect">
              <a:avLst>
                <a:gd name="adj" fmla="val 50000"/>
              </a:avLst>
            </a:prstGeom>
            <a:solidFill>
              <a:srgbClr val="2B66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200" b="1" dirty="0">
                <a:solidFill>
                  <a:schemeClr val="bg1"/>
                </a:solidFill>
                <a:latin typeface="Darker Grotesque" pitchFamily="2" charset="0"/>
                <a:cs typeface="Poppins" panose="02000000000000000000" pitchFamily="2" charset="0"/>
              </a:endParaRPr>
            </a:p>
          </p:txBody>
        </p:sp>
        <p:sp>
          <p:nvSpPr>
            <p:cNvPr id="34" name="TextBox 33">
              <a:extLst>
                <a:ext uri="{FF2B5EF4-FFF2-40B4-BE49-F238E27FC236}">
                  <a16:creationId xmlns:a16="http://schemas.microsoft.com/office/drawing/2014/main" id="{DC999CAB-2E89-2EFF-F46E-C577EB43D1D4}"/>
                </a:ext>
              </a:extLst>
            </p:cNvPr>
            <p:cNvSpPr txBox="1"/>
            <p:nvPr/>
          </p:nvSpPr>
          <p:spPr>
            <a:xfrm>
              <a:off x="4439377" y="5217078"/>
              <a:ext cx="620683" cy="400110"/>
            </a:xfrm>
            <a:prstGeom prst="rect">
              <a:avLst/>
            </a:prstGeom>
            <a:noFill/>
          </p:spPr>
          <p:txBody>
            <a:bodyPr wrap="none" rtlCol="0">
              <a:spAutoFit/>
            </a:bodyPr>
            <a:lstStyle/>
            <a:p>
              <a:pPr algn="ctr"/>
              <a:r>
                <a:rPr lang="en-US" sz="2000" b="1" spc="0" baseline="0" dirty="0">
                  <a:solidFill>
                    <a:srgbClr val="143524"/>
                  </a:solidFill>
                  <a:latin typeface="Darker Grotesque" pitchFamily="2" charset="0"/>
                  <a:ea typeface="Open Sans"/>
                  <a:cs typeface="Open Sans"/>
                  <a:sym typeface="Open Sans"/>
                  <a:rtl val="0"/>
                </a:rPr>
                <a:t>90%</a:t>
              </a:r>
              <a:endParaRPr lang="ru-UA" sz="2000" b="1" spc="0" baseline="0">
                <a:solidFill>
                  <a:srgbClr val="143524"/>
                </a:solidFill>
                <a:latin typeface="Aptos" panose="020B0004020202020204" pitchFamily="34" charset="0"/>
                <a:ea typeface="Open Sans"/>
                <a:cs typeface="Open Sans"/>
                <a:sym typeface="Open Sans"/>
                <a:rtl val="0"/>
              </a:endParaRPr>
            </a:p>
          </p:txBody>
        </p:sp>
      </p:grpSp>
    </p:spTree>
    <p:extLst>
      <p:ext uri="{BB962C8B-B14F-4D97-AF65-F5344CB8AC3E}">
        <p14:creationId xmlns:p14="http://schemas.microsoft.com/office/powerpoint/2010/main" val="3616093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F4F0A-522C-101C-4BB2-B9BD4AF7509B}"/>
            </a:ext>
          </a:extLst>
        </p:cNvPr>
        <p:cNvGrpSpPr/>
        <p:nvPr/>
      </p:nvGrpSpPr>
      <p:grpSpPr>
        <a:xfrm>
          <a:off x="0" y="0"/>
          <a:ext cx="0" cy="0"/>
          <a:chOff x="0" y="0"/>
          <a:chExt cx="0" cy="0"/>
        </a:xfrm>
      </p:grpSpPr>
      <p:graphicFrame>
        <p:nvGraphicFramePr>
          <p:cNvPr id="8" name="Table 4">
            <a:extLst>
              <a:ext uri="{FF2B5EF4-FFF2-40B4-BE49-F238E27FC236}">
                <a16:creationId xmlns:a16="http://schemas.microsoft.com/office/drawing/2014/main" id="{D5A583F9-BB2C-ED86-BED5-272B7764725C}"/>
              </a:ext>
            </a:extLst>
          </p:cNvPr>
          <p:cNvGraphicFramePr>
            <a:graphicFrameLocks/>
          </p:cNvGraphicFramePr>
          <p:nvPr>
            <p:extLst>
              <p:ext uri="{D42A27DB-BD31-4B8C-83A1-F6EECF244321}">
                <p14:modId xmlns:p14="http://schemas.microsoft.com/office/powerpoint/2010/main" val="2495716543"/>
              </p:ext>
            </p:extLst>
          </p:nvPr>
        </p:nvGraphicFramePr>
        <p:xfrm>
          <a:off x="479425" y="1974301"/>
          <a:ext cx="11125799" cy="4014439"/>
        </p:xfrm>
        <a:graphic>
          <a:graphicData uri="http://schemas.openxmlformats.org/drawingml/2006/table">
            <a:tbl>
              <a:tblPr firstRow="1" bandRow="1">
                <a:tableStyleId>{5C22544A-7EE6-4342-B048-85BDC9FD1C3A}</a:tableStyleId>
              </a:tblPr>
              <a:tblGrid>
                <a:gridCol w="2225160">
                  <a:extLst>
                    <a:ext uri="{9D8B030D-6E8A-4147-A177-3AD203B41FA5}">
                      <a16:colId xmlns:a16="http://schemas.microsoft.com/office/drawing/2014/main" val="1689330750"/>
                    </a:ext>
                  </a:extLst>
                </a:gridCol>
                <a:gridCol w="2225160">
                  <a:extLst>
                    <a:ext uri="{9D8B030D-6E8A-4147-A177-3AD203B41FA5}">
                      <a16:colId xmlns:a16="http://schemas.microsoft.com/office/drawing/2014/main" val="2660631934"/>
                    </a:ext>
                  </a:extLst>
                </a:gridCol>
                <a:gridCol w="2245635">
                  <a:extLst>
                    <a:ext uri="{9D8B030D-6E8A-4147-A177-3AD203B41FA5}">
                      <a16:colId xmlns:a16="http://schemas.microsoft.com/office/drawing/2014/main" val="3909717689"/>
                    </a:ext>
                  </a:extLst>
                </a:gridCol>
                <a:gridCol w="2204684">
                  <a:extLst>
                    <a:ext uri="{9D8B030D-6E8A-4147-A177-3AD203B41FA5}">
                      <a16:colId xmlns:a16="http://schemas.microsoft.com/office/drawing/2014/main" val="1603189107"/>
                    </a:ext>
                  </a:extLst>
                </a:gridCol>
                <a:gridCol w="2225160">
                  <a:extLst>
                    <a:ext uri="{9D8B030D-6E8A-4147-A177-3AD203B41FA5}">
                      <a16:colId xmlns:a16="http://schemas.microsoft.com/office/drawing/2014/main" val="2755691855"/>
                    </a:ext>
                  </a:extLst>
                </a:gridCol>
              </a:tblGrid>
              <a:tr h="692207">
                <a:tc>
                  <a:txBody>
                    <a:bodyPr/>
                    <a:lstStyle/>
                    <a:p>
                      <a:pPr algn="ctr"/>
                      <a:endParaRPr lang="en-US" dirty="0">
                        <a:solidFill>
                          <a:schemeClr val="tx1"/>
                        </a:solidFill>
                        <a:latin typeface="Darker Grotesque" pitchFamily="2" charset="0"/>
                      </a:endParaRPr>
                    </a:p>
                  </a:txBody>
                  <a:tcPr anchor="ctr">
                    <a:solidFill>
                      <a:srgbClr val="143524"/>
                    </a:solidFill>
                  </a:tcPr>
                </a:tc>
                <a:tc>
                  <a:txBody>
                    <a:bodyPr/>
                    <a:lstStyle/>
                    <a:p>
                      <a:pPr algn="ctr"/>
                      <a:r>
                        <a:rPr lang="en-US" sz="1500" b="1" i="0" dirty="0">
                          <a:solidFill>
                            <a:schemeClr val="bg1"/>
                          </a:solidFill>
                          <a:latin typeface="Darker Grotesque SemiBold" pitchFamily="2" charset="0"/>
                        </a:rPr>
                        <a:t>ITEM 1</a:t>
                      </a:r>
                    </a:p>
                  </a:txBody>
                  <a:tcPr anchor="ctr">
                    <a:solidFill>
                      <a:srgbClr val="143524"/>
                    </a:solidFill>
                  </a:tcPr>
                </a:tc>
                <a:tc>
                  <a:txBody>
                    <a:bodyPr/>
                    <a:lstStyle/>
                    <a:p>
                      <a:pPr algn="ctr"/>
                      <a:r>
                        <a:rPr lang="en-US" sz="1500" b="1" i="0" dirty="0">
                          <a:solidFill>
                            <a:schemeClr val="bg1"/>
                          </a:solidFill>
                          <a:latin typeface="Darker Grotesque SemiBold" pitchFamily="2" charset="0"/>
                        </a:rPr>
                        <a:t>ITEM 2</a:t>
                      </a:r>
                    </a:p>
                  </a:txBody>
                  <a:tcPr anchor="ctr">
                    <a:solidFill>
                      <a:srgbClr val="143524"/>
                    </a:solidFill>
                  </a:tcPr>
                </a:tc>
                <a:tc>
                  <a:txBody>
                    <a:bodyPr/>
                    <a:lstStyle/>
                    <a:p>
                      <a:pPr algn="ctr"/>
                      <a:r>
                        <a:rPr lang="en-US" sz="1500" b="1" i="0" dirty="0">
                          <a:solidFill>
                            <a:schemeClr val="bg1"/>
                          </a:solidFill>
                          <a:latin typeface="Darker Grotesque SemiBold" pitchFamily="2" charset="0"/>
                        </a:rPr>
                        <a:t>ITEM 3</a:t>
                      </a:r>
                    </a:p>
                  </a:txBody>
                  <a:tcPr anchor="ctr">
                    <a:solidFill>
                      <a:srgbClr val="143524"/>
                    </a:solidFill>
                  </a:tcPr>
                </a:tc>
                <a:tc>
                  <a:txBody>
                    <a:bodyPr/>
                    <a:lstStyle/>
                    <a:p>
                      <a:pPr algn="ctr"/>
                      <a:r>
                        <a:rPr lang="en-US" sz="1500" b="1" i="0" dirty="0">
                          <a:solidFill>
                            <a:schemeClr val="bg1"/>
                          </a:solidFill>
                          <a:latin typeface="Darker Grotesque SemiBold" pitchFamily="2" charset="0"/>
                        </a:rPr>
                        <a:t>ITEM 4</a:t>
                      </a:r>
                    </a:p>
                  </a:txBody>
                  <a:tcPr anchor="ctr">
                    <a:solidFill>
                      <a:srgbClr val="143524"/>
                    </a:solidFill>
                  </a:tcPr>
                </a:tc>
                <a:extLst>
                  <a:ext uri="{0D108BD9-81ED-4DB2-BD59-A6C34878D82A}">
                    <a16:rowId xmlns:a16="http://schemas.microsoft.com/office/drawing/2014/main" val="479928716"/>
                  </a:ext>
                </a:extLst>
              </a:tr>
              <a:tr h="830558">
                <a:tc>
                  <a:txBody>
                    <a:bodyPr/>
                    <a:lstStyle/>
                    <a:p>
                      <a:pPr algn="ctr"/>
                      <a:r>
                        <a:rPr lang="en-US" sz="1500" b="0" i="0" dirty="0">
                          <a:solidFill>
                            <a:schemeClr val="tx1"/>
                          </a:solidFill>
                          <a:latin typeface="Darker Grotesque" pitchFamily="2" charset="0"/>
                        </a:rPr>
                        <a:t>Q1</a:t>
                      </a:r>
                    </a:p>
                  </a:txBody>
                  <a:tcPr anchor="ctr">
                    <a:solidFill>
                      <a:srgbClr val="D0FF57"/>
                    </a:solidFill>
                  </a:tcPr>
                </a:tc>
                <a:tc>
                  <a:txBody>
                    <a:bodyPr/>
                    <a:lstStyle/>
                    <a:p>
                      <a:pPr algn="ctr"/>
                      <a:r>
                        <a:rPr lang="en-US" sz="1500" b="0" i="0" dirty="0">
                          <a:solidFill>
                            <a:schemeClr val="tx1"/>
                          </a:solidFill>
                          <a:latin typeface="Darker Grotesque" pitchFamily="2" charset="0"/>
                        </a:rPr>
                        <a:t>4.5</a:t>
                      </a:r>
                    </a:p>
                  </a:txBody>
                  <a:tcPr anchor="ctr">
                    <a:solidFill>
                      <a:srgbClr val="D0FF57"/>
                    </a:solidFill>
                  </a:tcPr>
                </a:tc>
                <a:tc>
                  <a:txBody>
                    <a:bodyPr/>
                    <a:lstStyle/>
                    <a:p>
                      <a:pPr algn="ctr"/>
                      <a:r>
                        <a:rPr lang="en-US" sz="1500" b="0" i="0" dirty="0">
                          <a:solidFill>
                            <a:schemeClr val="tx1"/>
                          </a:solidFill>
                          <a:latin typeface="Darker Grotesque" pitchFamily="2" charset="0"/>
                        </a:rPr>
                        <a:t>2.3</a:t>
                      </a:r>
                    </a:p>
                  </a:txBody>
                  <a:tcPr anchor="ctr">
                    <a:solidFill>
                      <a:srgbClr val="D0FF57"/>
                    </a:solidFill>
                  </a:tcPr>
                </a:tc>
                <a:tc>
                  <a:txBody>
                    <a:bodyPr/>
                    <a:lstStyle/>
                    <a:p>
                      <a:pPr algn="ctr"/>
                      <a:r>
                        <a:rPr lang="en-US" sz="1500" b="0" i="0" dirty="0">
                          <a:solidFill>
                            <a:schemeClr val="tx1"/>
                          </a:solidFill>
                          <a:latin typeface="Darker Grotesque" pitchFamily="2" charset="0"/>
                        </a:rPr>
                        <a:t>1.7</a:t>
                      </a:r>
                    </a:p>
                  </a:txBody>
                  <a:tcPr anchor="ctr">
                    <a:solidFill>
                      <a:srgbClr val="D0FF57"/>
                    </a:solidFill>
                  </a:tcPr>
                </a:tc>
                <a:tc>
                  <a:txBody>
                    <a:bodyPr/>
                    <a:lstStyle/>
                    <a:p>
                      <a:pPr algn="ctr"/>
                      <a:r>
                        <a:rPr lang="en-US" sz="1500" b="0" i="0" dirty="0">
                          <a:solidFill>
                            <a:schemeClr val="tx1"/>
                          </a:solidFill>
                          <a:latin typeface="Darker Grotesque" pitchFamily="2" charset="0"/>
                        </a:rPr>
                        <a:t>5.0</a:t>
                      </a:r>
                    </a:p>
                  </a:txBody>
                  <a:tcPr anchor="ctr">
                    <a:solidFill>
                      <a:srgbClr val="D0FF57"/>
                    </a:solidFill>
                  </a:tcPr>
                </a:tc>
                <a:extLst>
                  <a:ext uri="{0D108BD9-81ED-4DB2-BD59-A6C34878D82A}">
                    <a16:rowId xmlns:a16="http://schemas.microsoft.com/office/drawing/2014/main" val="1760208656"/>
                  </a:ext>
                </a:extLst>
              </a:tr>
              <a:tr h="830558">
                <a:tc>
                  <a:txBody>
                    <a:bodyPr/>
                    <a:lstStyle/>
                    <a:p>
                      <a:pPr algn="ctr"/>
                      <a:r>
                        <a:rPr lang="en-US" sz="1500" b="0" i="0" dirty="0">
                          <a:solidFill>
                            <a:schemeClr val="tx1"/>
                          </a:solidFill>
                          <a:latin typeface="Darker Grotesque" pitchFamily="2" charset="0"/>
                        </a:rPr>
                        <a:t>Q2</a:t>
                      </a:r>
                    </a:p>
                  </a:txBody>
                  <a:tcPr anchor="ctr"/>
                </a:tc>
                <a:tc>
                  <a:txBody>
                    <a:bodyPr/>
                    <a:lstStyle/>
                    <a:p>
                      <a:pPr algn="ctr"/>
                      <a:r>
                        <a:rPr lang="en-US" sz="1500" b="0" i="0" dirty="0">
                          <a:solidFill>
                            <a:schemeClr val="tx1"/>
                          </a:solidFill>
                          <a:latin typeface="Darker Grotesque" pitchFamily="2" charset="0"/>
                        </a:rPr>
                        <a:t>3.2</a:t>
                      </a:r>
                    </a:p>
                  </a:txBody>
                  <a:tcPr anchor="ctr"/>
                </a:tc>
                <a:tc>
                  <a:txBody>
                    <a:bodyPr/>
                    <a:lstStyle/>
                    <a:p>
                      <a:pPr algn="ctr"/>
                      <a:r>
                        <a:rPr lang="en-US" sz="1500" b="0" i="0" dirty="0">
                          <a:solidFill>
                            <a:schemeClr val="tx1"/>
                          </a:solidFill>
                          <a:latin typeface="Darker Grotesque" pitchFamily="2" charset="0"/>
                        </a:rPr>
                        <a:t>5.1</a:t>
                      </a:r>
                    </a:p>
                  </a:txBody>
                  <a:tcPr anchor="ctr"/>
                </a:tc>
                <a:tc>
                  <a:txBody>
                    <a:bodyPr/>
                    <a:lstStyle/>
                    <a:p>
                      <a:pPr algn="ctr"/>
                      <a:r>
                        <a:rPr lang="en-US" sz="1500" b="0" i="0" dirty="0">
                          <a:solidFill>
                            <a:schemeClr val="tx1"/>
                          </a:solidFill>
                          <a:latin typeface="Darker Grotesque" pitchFamily="2" charset="0"/>
                        </a:rPr>
                        <a:t>4.4</a:t>
                      </a:r>
                    </a:p>
                  </a:txBody>
                  <a:tcPr anchor="ctr"/>
                </a:tc>
                <a:tc>
                  <a:txBody>
                    <a:bodyPr/>
                    <a:lstStyle/>
                    <a:p>
                      <a:pPr algn="ctr"/>
                      <a:r>
                        <a:rPr lang="en-US" sz="1500" b="0" i="0" dirty="0">
                          <a:solidFill>
                            <a:schemeClr val="tx1"/>
                          </a:solidFill>
                          <a:latin typeface="Darker Grotesque" pitchFamily="2" charset="0"/>
                        </a:rPr>
                        <a:t>3.0</a:t>
                      </a:r>
                    </a:p>
                  </a:txBody>
                  <a:tcPr anchor="ctr"/>
                </a:tc>
                <a:extLst>
                  <a:ext uri="{0D108BD9-81ED-4DB2-BD59-A6C34878D82A}">
                    <a16:rowId xmlns:a16="http://schemas.microsoft.com/office/drawing/2014/main" val="3634243071"/>
                  </a:ext>
                </a:extLst>
              </a:tr>
              <a:tr h="830558">
                <a:tc>
                  <a:txBody>
                    <a:bodyPr/>
                    <a:lstStyle/>
                    <a:p>
                      <a:pPr algn="ctr"/>
                      <a:r>
                        <a:rPr lang="en-US" sz="1500" b="0" i="0" dirty="0">
                          <a:solidFill>
                            <a:schemeClr val="tx1"/>
                          </a:solidFill>
                          <a:latin typeface="Darker Grotesque" pitchFamily="2" charset="0"/>
                        </a:rPr>
                        <a:t>Q3</a:t>
                      </a:r>
                    </a:p>
                  </a:txBody>
                  <a:tcPr anchor="ctr">
                    <a:solidFill>
                      <a:srgbClr val="D0FF57"/>
                    </a:solidFill>
                  </a:tcPr>
                </a:tc>
                <a:tc>
                  <a:txBody>
                    <a:bodyPr/>
                    <a:lstStyle/>
                    <a:p>
                      <a:pPr algn="ctr"/>
                      <a:r>
                        <a:rPr lang="en-US" sz="1500" b="0" i="0" dirty="0">
                          <a:solidFill>
                            <a:schemeClr val="tx1"/>
                          </a:solidFill>
                          <a:latin typeface="Darker Grotesque" pitchFamily="2" charset="0"/>
                        </a:rPr>
                        <a:t>2.1</a:t>
                      </a:r>
                    </a:p>
                  </a:txBody>
                  <a:tcPr anchor="ctr">
                    <a:solidFill>
                      <a:srgbClr val="D0FF57"/>
                    </a:solidFill>
                  </a:tcPr>
                </a:tc>
                <a:tc>
                  <a:txBody>
                    <a:bodyPr/>
                    <a:lstStyle/>
                    <a:p>
                      <a:pPr algn="ctr"/>
                      <a:r>
                        <a:rPr lang="en-US" sz="1500" b="0" i="0" dirty="0">
                          <a:solidFill>
                            <a:schemeClr val="tx1"/>
                          </a:solidFill>
                          <a:latin typeface="Darker Grotesque" pitchFamily="2" charset="0"/>
                        </a:rPr>
                        <a:t>1.7</a:t>
                      </a:r>
                    </a:p>
                  </a:txBody>
                  <a:tcPr anchor="ctr">
                    <a:solidFill>
                      <a:srgbClr val="D0FF57"/>
                    </a:solidFill>
                  </a:tcPr>
                </a:tc>
                <a:tc>
                  <a:txBody>
                    <a:bodyPr/>
                    <a:lstStyle/>
                    <a:p>
                      <a:pPr algn="ctr"/>
                      <a:r>
                        <a:rPr lang="en-US" sz="1500" b="0" i="0" dirty="0">
                          <a:solidFill>
                            <a:schemeClr val="tx1"/>
                          </a:solidFill>
                          <a:latin typeface="Darker Grotesque" pitchFamily="2" charset="0"/>
                        </a:rPr>
                        <a:t>2.5</a:t>
                      </a:r>
                    </a:p>
                  </a:txBody>
                  <a:tcPr anchor="ctr">
                    <a:solidFill>
                      <a:srgbClr val="D0FF57"/>
                    </a:solidFill>
                  </a:tcPr>
                </a:tc>
                <a:tc>
                  <a:txBody>
                    <a:bodyPr/>
                    <a:lstStyle/>
                    <a:p>
                      <a:pPr algn="ctr"/>
                      <a:r>
                        <a:rPr lang="en-US" sz="1500" b="0" i="0" dirty="0">
                          <a:solidFill>
                            <a:schemeClr val="tx1"/>
                          </a:solidFill>
                          <a:latin typeface="Darker Grotesque" pitchFamily="2" charset="0"/>
                        </a:rPr>
                        <a:t>2.8</a:t>
                      </a:r>
                    </a:p>
                  </a:txBody>
                  <a:tcPr anchor="ctr">
                    <a:solidFill>
                      <a:srgbClr val="D0FF57"/>
                    </a:solidFill>
                  </a:tcPr>
                </a:tc>
                <a:extLst>
                  <a:ext uri="{0D108BD9-81ED-4DB2-BD59-A6C34878D82A}">
                    <a16:rowId xmlns:a16="http://schemas.microsoft.com/office/drawing/2014/main" val="415808797"/>
                  </a:ext>
                </a:extLst>
              </a:tr>
              <a:tr h="830558">
                <a:tc>
                  <a:txBody>
                    <a:bodyPr/>
                    <a:lstStyle/>
                    <a:p>
                      <a:pPr algn="ctr"/>
                      <a:r>
                        <a:rPr lang="en-US" sz="1500" b="0" i="0" dirty="0">
                          <a:solidFill>
                            <a:schemeClr val="tx1"/>
                          </a:solidFill>
                          <a:latin typeface="Darker Grotesque" pitchFamily="2" charset="0"/>
                        </a:rPr>
                        <a:t>Q4</a:t>
                      </a:r>
                    </a:p>
                  </a:txBody>
                  <a:tcPr anchor="ctr"/>
                </a:tc>
                <a:tc>
                  <a:txBody>
                    <a:bodyPr/>
                    <a:lstStyle/>
                    <a:p>
                      <a:pPr algn="ctr"/>
                      <a:r>
                        <a:rPr lang="en-US" sz="1500" b="0" i="0" dirty="0">
                          <a:solidFill>
                            <a:schemeClr val="tx1"/>
                          </a:solidFill>
                          <a:latin typeface="Darker Grotesque" pitchFamily="2" charset="0"/>
                        </a:rPr>
                        <a:t>4.5</a:t>
                      </a:r>
                    </a:p>
                  </a:txBody>
                  <a:tcPr anchor="ctr"/>
                </a:tc>
                <a:tc>
                  <a:txBody>
                    <a:bodyPr/>
                    <a:lstStyle/>
                    <a:p>
                      <a:pPr algn="ctr"/>
                      <a:r>
                        <a:rPr lang="en-US" sz="1500" b="0" i="0" dirty="0">
                          <a:solidFill>
                            <a:schemeClr val="tx1"/>
                          </a:solidFill>
                          <a:latin typeface="Darker Grotesque" pitchFamily="2" charset="0"/>
                        </a:rPr>
                        <a:t>2.2</a:t>
                      </a:r>
                    </a:p>
                  </a:txBody>
                  <a:tcPr anchor="ctr"/>
                </a:tc>
                <a:tc>
                  <a:txBody>
                    <a:bodyPr/>
                    <a:lstStyle/>
                    <a:p>
                      <a:pPr algn="ctr"/>
                      <a:r>
                        <a:rPr lang="en-US" sz="1500" b="0" i="0" dirty="0">
                          <a:solidFill>
                            <a:schemeClr val="tx1"/>
                          </a:solidFill>
                          <a:latin typeface="Darker Grotesque" pitchFamily="2" charset="0"/>
                        </a:rPr>
                        <a:t>1.7</a:t>
                      </a:r>
                    </a:p>
                  </a:txBody>
                  <a:tcPr anchor="ctr"/>
                </a:tc>
                <a:tc>
                  <a:txBody>
                    <a:bodyPr/>
                    <a:lstStyle/>
                    <a:p>
                      <a:pPr algn="ctr"/>
                      <a:r>
                        <a:rPr lang="en-US" sz="1500" b="0" i="0" dirty="0">
                          <a:solidFill>
                            <a:schemeClr val="tx1"/>
                          </a:solidFill>
                          <a:latin typeface="Darker Grotesque" pitchFamily="2" charset="0"/>
                        </a:rPr>
                        <a:t>70</a:t>
                      </a:r>
                    </a:p>
                  </a:txBody>
                  <a:tcPr anchor="ctr"/>
                </a:tc>
                <a:extLst>
                  <a:ext uri="{0D108BD9-81ED-4DB2-BD59-A6C34878D82A}">
                    <a16:rowId xmlns:a16="http://schemas.microsoft.com/office/drawing/2014/main" val="380950325"/>
                  </a:ext>
                </a:extLst>
              </a:tr>
            </a:tbl>
          </a:graphicData>
        </a:graphic>
      </p:graphicFrame>
      <p:pic>
        <p:nvPicPr>
          <p:cNvPr id="6" name="Graphic 5">
            <a:extLst>
              <a:ext uri="{FF2B5EF4-FFF2-40B4-BE49-F238E27FC236}">
                <a16:creationId xmlns:a16="http://schemas.microsoft.com/office/drawing/2014/main" id="{7E6E7446-325D-AA73-F671-27C6BDB10FBC}"/>
              </a:ext>
            </a:extLst>
          </p:cNvPr>
          <p:cNvPicPr>
            <a:picLocks noChangeAspect="1"/>
          </p:cNvPicPr>
          <p:nvPr/>
        </p:nvPicPr>
        <p:blipFill>
          <a:blip>
            <a:extLst>
              <a:ext uri="{96DAC541-7B7A-43D3-8B79-37D633B846F1}">
                <asvg:svgBlip xmlns:asvg="http://schemas.microsoft.com/office/drawing/2016/SVG/main" r:embed="rId2"/>
              </a:ext>
            </a:extLst>
          </a:blip>
          <a:srcRect t="17181"/>
          <a:stretch>
            <a:fillRect/>
          </a:stretch>
        </p:blipFill>
        <p:spPr>
          <a:xfrm>
            <a:off x="7010969" y="-3820"/>
            <a:ext cx="3888679" cy="1548916"/>
          </a:xfrm>
          <a:prstGeom prst="rect">
            <a:avLst/>
          </a:prstGeom>
        </p:spPr>
      </p:pic>
      <p:sp>
        <p:nvSpPr>
          <p:cNvPr id="4" name="TextBox 3">
            <a:extLst>
              <a:ext uri="{FF2B5EF4-FFF2-40B4-BE49-F238E27FC236}">
                <a16:creationId xmlns:a16="http://schemas.microsoft.com/office/drawing/2014/main" id="{244FD776-EEB2-DFFC-4000-B86041DE2D4A}"/>
              </a:ext>
            </a:extLst>
          </p:cNvPr>
          <p:cNvSpPr txBox="1"/>
          <p:nvPr/>
        </p:nvSpPr>
        <p:spPr>
          <a:xfrm>
            <a:off x="457237" y="451894"/>
            <a:ext cx="4524898" cy="519116"/>
          </a:xfrm>
          <a:prstGeom prst="rect">
            <a:avLst/>
          </a:prstGeom>
          <a:noFill/>
        </p:spPr>
        <p:txBody>
          <a:bodyPr wrap="square" lIns="0" tIns="0" rIns="0" bIns="0" rtlCol="0">
            <a:spAutoFit/>
          </a:bodyPr>
          <a:lstStyle/>
          <a:p>
            <a:pPr>
              <a:lnSpc>
                <a:spcPts val="4000"/>
              </a:lnSpc>
            </a:pPr>
            <a:r>
              <a:rPr lang="en-GB" sz="4000" b="1" dirty="0">
                <a:solidFill>
                  <a:srgbClr val="143423"/>
                </a:solidFill>
                <a:latin typeface="Darker Grotesque SemiBold" pitchFamily="2" charset="0"/>
              </a:rPr>
              <a:t>Lorem Ipsum </a:t>
            </a:r>
            <a:r>
              <a:rPr lang="en-GB" sz="4000" b="1" dirty="0" err="1">
                <a:solidFill>
                  <a:srgbClr val="143423"/>
                </a:solidFill>
                <a:latin typeface="Darker Grotesque SemiBold" pitchFamily="2" charset="0"/>
              </a:rPr>
              <a:t>dolor</a:t>
            </a:r>
            <a:endParaRPr lang="en-GB" sz="4000" b="1" u="none" strike="noStrike" dirty="0">
              <a:solidFill>
                <a:srgbClr val="143423"/>
              </a:solidFill>
              <a:effectLst/>
              <a:latin typeface="Darker Grotesque SemiBold" pitchFamily="2" charset="0"/>
            </a:endParaRPr>
          </a:p>
        </p:txBody>
      </p:sp>
      <p:sp>
        <p:nvSpPr>
          <p:cNvPr id="5" name="TextBox 4">
            <a:extLst>
              <a:ext uri="{FF2B5EF4-FFF2-40B4-BE49-F238E27FC236}">
                <a16:creationId xmlns:a16="http://schemas.microsoft.com/office/drawing/2014/main" id="{ECC8D00A-1360-4B4A-5F63-C0517A8C1C27}"/>
              </a:ext>
            </a:extLst>
          </p:cNvPr>
          <p:cNvSpPr txBox="1"/>
          <p:nvPr/>
        </p:nvSpPr>
        <p:spPr>
          <a:xfrm>
            <a:off x="457237" y="1112366"/>
            <a:ext cx="4225617" cy="725400"/>
          </a:xfrm>
          <a:prstGeom prst="rect">
            <a:avLst/>
          </a:prstGeom>
          <a:noFill/>
        </p:spPr>
        <p:txBody>
          <a:bodyPr wrap="square" lIns="0" tIns="0" rIns="0" bIns="0" rtlCol="0">
            <a:noAutofit/>
          </a:bodyPr>
          <a:lstStyle/>
          <a:p>
            <a:pPr>
              <a:lnSpc>
                <a:spcPts val="1500"/>
              </a:lnSpc>
            </a:pPr>
            <a:r>
              <a:rPr lang="id-ID" sz="1500" dirty="0">
                <a:solidFill>
                  <a:srgbClr val="143423"/>
                </a:solidFill>
                <a:latin typeface="Darker Grotesque" pitchFamily="2" charset="0"/>
              </a:rPr>
              <a:t>Dus </a:t>
            </a:r>
            <a:r>
              <a:rPr lang="id-ID" sz="1500" dirty="0" err="1">
                <a:solidFill>
                  <a:srgbClr val="143423"/>
                </a:solidFill>
                <a:latin typeface="Darker Grotesque" pitchFamily="2" charset="0"/>
              </a:rPr>
              <a:t>eos</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mod</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que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sitessus</a:t>
            </a:r>
            <a:r>
              <a:rPr lang="id-ID" sz="1500" dirty="0">
                <a:solidFill>
                  <a:srgbClr val="143423"/>
                </a:solidFill>
                <a:latin typeface="Darker Grotesque" pitchFamily="2" charset="0"/>
              </a:rPr>
              <a:t>. Ario ipis </a:t>
            </a:r>
            <a:r>
              <a:rPr lang="id-ID" sz="1500" dirty="0" err="1">
                <a:solidFill>
                  <a:srgbClr val="143423"/>
                </a:solidFill>
                <a:latin typeface="Darker Grotesque" pitchFamily="2" charset="0"/>
              </a:rPr>
              <a:t>dule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platusti</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officiet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sequo</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beaquam</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parcitionet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facifit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vero</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ionsequa</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restorempos</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doluptatur</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aruptur</a:t>
            </a:r>
            <a:r>
              <a:rPr lang="id-ID" sz="1500" dirty="0">
                <a:solidFill>
                  <a:srgbClr val="143423"/>
                </a:solidFill>
                <a:latin typeface="Darker Grotesque" pitchFamily="2" charset="0"/>
              </a:rPr>
              <a:t> digital </a:t>
            </a:r>
            <a:r>
              <a:rPr lang="id-ID" sz="1500" dirty="0" err="1">
                <a:solidFill>
                  <a:srgbClr val="143423"/>
                </a:solidFill>
                <a:latin typeface="Darker Grotesque" pitchFamily="2" charset="0"/>
              </a:rPr>
              <a:t>apisque</a:t>
            </a:r>
            <a:endParaRPr lang="id-ID" sz="1500" dirty="0">
              <a:solidFill>
                <a:srgbClr val="143423"/>
              </a:solidFill>
              <a:latin typeface="Darker Grotesque" pitchFamily="2" charset="0"/>
            </a:endParaRPr>
          </a:p>
          <a:p>
            <a:pPr>
              <a:lnSpc>
                <a:spcPts val="1500"/>
              </a:lnSpc>
            </a:pPr>
            <a:endParaRPr lang="id-ID" sz="1500" dirty="0">
              <a:solidFill>
                <a:srgbClr val="143423"/>
              </a:solidFill>
              <a:latin typeface="Darker Grotesque" pitchFamily="2" charset="0"/>
            </a:endParaRPr>
          </a:p>
        </p:txBody>
      </p:sp>
    </p:spTree>
    <p:extLst>
      <p:ext uri="{BB962C8B-B14F-4D97-AF65-F5344CB8AC3E}">
        <p14:creationId xmlns:p14="http://schemas.microsoft.com/office/powerpoint/2010/main" val="4057724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6">
            <a:extLst>
              <a:ext uri="{FF2B5EF4-FFF2-40B4-BE49-F238E27FC236}">
                <a16:creationId xmlns:a16="http://schemas.microsoft.com/office/drawing/2014/main" id="{C8708615-14BB-A8A2-8FA2-79F2BF661399}"/>
              </a:ext>
            </a:extLst>
          </p:cNvPr>
          <p:cNvSpPr>
            <a:spLocks noEditPoints="1"/>
          </p:cNvSpPr>
          <p:nvPr/>
        </p:nvSpPr>
        <p:spPr bwMode="auto">
          <a:xfrm>
            <a:off x="9315502" y="1673528"/>
            <a:ext cx="285323" cy="285321"/>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D0FF5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Freeform 46">
            <a:extLst>
              <a:ext uri="{FF2B5EF4-FFF2-40B4-BE49-F238E27FC236}">
                <a16:creationId xmlns:a16="http://schemas.microsoft.com/office/drawing/2014/main" id="{52471791-786D-3A9B-4428-6CA03508A068}"/>
              </a:ext>
            </a:extLst>
          </p:cNvPr>
          <p:cNvSpPr>
            <a:spLocks noEditPoints="1"/>
          </p:cNvSpPr>
          <p:nvPr/>
        </p:nvSpPr>
        <p:spPr bwMode="auto">
          <a:xfrm>
            <a:off x="5738121" y="1673862"/>
            <a:ext cx="285323" cy="285321"/>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143524"/>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aphicFrame>
        <p:nvGraphicFramePr>
          <p:cNvPr id="7" name="Chart 6">
            <a:extLst>
              <a:ext uri="{FF2B5EF4-FFF2-40B4-BE49-F238E27FC236}">
                <a16:creationId xmlns:a16="http://schemas.microsoft.com/office/drawing/2014/main" id="{151C0879-A0E9-4682-F88F-B1E5B64F6F9F}"/>
              </a:ext>
            </a:extLst>
          </p:cNvPr>
          <p:cNvGraphicFramePr/>
          <p:nvPr>
            <p:extLst>
              <p:ext uri="{D42A27DB-BD31-4B8C-83A1-F6EECF244321}">
                <p14:modId xmlns:p14="http://schemas.microsoft.com/office/powerpoint/2010/main" val="913999456"/>
              </p:ext>
            </p:extLst>
          </p:nvPr>
        </p:nvGraphicFramePr>
        <p:xfrm>
          <a:off x="5315259" y="2038410"/>
          <a:ext cx="5738168" cy="4212542"/>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a:extLst>
              <a:ext uri="{FF2B5EF4-FFF2-40B4-BE49-F238E27FC236}">
                <a16:creationId xmlns:a16="http://schemas.microsoft.com/office/drawing/2014/main" id="{23B1E7C1-978E-BDEC-58CA-1272D14E2751}"/>
              </a:ext>
            </a:extLst>
          </p:cNvPr>
          <p:cNvSpPr/>
          <p:nvPr/>
        </p:nvSpPr>
        <p:spPr>
          <a:xfrm>
            <a:off x="5065541" y="6022738"/>
            <a:ext cx="3461117" cy="3062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latin typeface="Aptos" panose="020B0004020202020204" pitchFamily="34" charset="0"/>
              </a:rPr>
              <a:t>Axis Title Goes Here</a:t>
            </a:r>
          </a:p>
        </p:txBody>
      </p:sp>
      <p:sp>
        <p:nvSpPr>
          <p:cNvPr id="9" name="Rectangle 8">
            <a:extLst>
              <a:ext uri="{FF2B5EF4-FFF2-40B4-BE49-F238E27FC236}">
                <a16:creationId xmlns:a16="http://schemas.microsoft.com/office/drawing/2014/main" id="{8DA28CA3-0B12-90AB-F982-BC447376E003}"/>
              </a:ext>
            </a:extLst>
          </p:cNvPr>
          <p:cNvSpPr/>
          <p:nvPr/>
        </p:nvSpPr>
        <p:spPr>
          <a:xfrm rot="16200000">
            <a:off x="3854454" y="3991573"/>
            <a:ext cx="3461117" cy="3062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latin typeface="Aptos" panose="020B0004020202020204" pitchFamily="34" charset="0"/>
              </a:rPr>
              <a:t>Axis Title Goes Here</a:t>
            </a:r>
          </a:p>
        </p:txBody>
      </p:sp>
      <p:sp>
        <p:nvSpPr>
          <p:cNvPr id="10" name="TextBox 9">
            <a:extLst>
              <a:ext uri="{FF2B5EF4-FFF2-40B4-BE49-F238E27FC236}">
                <a16:creationId xmlns:a16="http://schemas.microsoft.com/office/drawing/2014/main" id="{799A96C3-696B-11FB-B729-171B98835378}"/>
              </a:ext>
            </a:extLst>
          </p:cNvPr>
          <p:cNvSpPr txBox="1"/>
          <p:nvPr/>
        </p:nvSpPr>
        <p:spPr>
          <a:xfrm>
            <a:off x="6140833" y="1472148"/>
            <a:ext cx="588623" cy="323165"/>
          </a:xfrm>
          <a:prstGeom prst="rect">
            <a:avLst/>
          </a:prstGeom>
          <a:noFill/>
        </p:spPr>
        <p:txBody>
          <a:bodyPr wrap="none" rtlCol="0">
            <a:spAutoFit/>
          </a:bodyPr>
          <a:lstStyle/>
          <a:p>
            <a:r>
              <a:rPr lang="en-US" sz="1500" b="1" spc="0" baseline="0" dirty="0">
                <a:solidFill>
                  <a:srgbClr val="143524"/>
                </a:solidFill>
                <a:latin typeface="Darker Grotesque" pitchFamily="2" charset="0"/>
                <a:ea typeface="Open Sans"/>
                <a:cs typeface="Open Sans"/>
                <a:sym typeface="Open Sans"/>
                <a:rtl val="0"/>
              </a:rPr>
              <a:t>Topic</a:t>
            </a:r>
            <a:endParaRPr lang="ru-UA" sz="1500" b="1" spc="0" baseline="0">
              <a:solidFill>
                <a:srgbClr val="143524"/>
              </a:solidFill>
              <a:latin typeface="Aptos" panose="020B0004020202020204" pitchFamily="34" charset="0"/>
              <a:ea typeface="Open Sans"/>
              <a:cs typeface="Open Sans"/>
              <a:sym typeface="Open Sans"/>
              <a:rtl val="0"/>
            </a:endParaRPr>
          </a:p>
        </p:txBody>
      </p:sp>
      <p:sp>
        <p:nvSpPr>
          <p:cNvPr id="11" name="Text Placeholder 53">
            <a:extLst>
              <a:ext uri="{FF2B5EF4-FFF2-40B4-BE49-F238E27FC236}">
                <a16:creationId xmlns:a16="http://schemas.microsoft.com/office/drawing/2014/main" id="{9139530F-E3F0-65B7-E5EB-1C3FD9142D84}"/>
              </a:ext>
            </a:extLst>
          </p:cNvPr>
          <p:cNvSpPr txBox="1">
            <a:spLocks/>
          </p:cNvSpPr>
          <p:nvPr/>
        </p:nvSpPr>
        <p:spPr>
          <a:xfrm>
            <a:off x="6148308" y="1738028"/>
            <a:ext cx="1386623" cy="400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000" b="0" i="0" u="none" strike="noStrike" dirty="0">
                <a:effectLst/>
                <a:latin typeface="Darker Grotesque" pitchFamily="2" charset="0"/>
              </a:rPr>
              <a:t>WHX Dubai is an unmissable exhibition</a:t>
            </a:r>
            <a:r>
              <a:rPr lang="en-US" sz="1000" dirty="0">
                <a:latin typeface="Darker Grotesque" pitchFamily="2" charset="0"/>
              </a:rPr>
              <a:t>.</a:t>
            </a:r>
          </a:p>
        </p:txBody>
      </p:sp>
      <p:sp>
        <p:nvSpPr>
          <p:cNvPr id="12" name="TextBox 11">
            <a:extLst>
              <a:ext uri="{FF2B5EF4-FFF2-40B4-BE49-F238E27FC236}">
                <a16:creationId xmlns:a16="http://schemas.microsoft.com/office/drawing/2014/main" id="{9BAB82A5-0E0F-30AB-AE0E-DCE9C34EF89E}"/>
              </a:ext>
            </a:extLst>
          </p:cNvPr>
          <p:cNvSpPr txBox="1"/>
          <p:nvPr/>
        </p:nvSpPr>
        <p:spPr>
          <a:xfrm>
            <a:off x="9651280" y="1472148"/>
            <a:ext cx="588623" cy="323165"/>
          </a:xfrm>
          <a:prstGeom prst="rect">
            <a:avLst/>
          </a:prstGeom>
          <a:noFill/>
        </p:spPr>
        <p:txBody>
          <a:bodyPr wrap="none" rtlCol="0">
            <a:spAutoFit/>
          </a:bodyPr>
          <a:lstStyle/>
          <a:p>
            <a:r>
              <a:rPr lang="en-US" sz="1500" b="1" spc="0" baseline="0" dirty="0">
                <a:solidFill>
                  <a:srgbClr val="143524"/>
                </a:solidFill>
                <a:latin typeface="Darker Grotesque" pitchFamily="2" charset="0"/>
                <a:ea typeface="Open Sans"/>
                <a:cs typeface="Open Sans"/>
                <a:sym typeface="Open Sans"/>
                <a:rtl val="0"/>
              </a:rPr>
              <a:t>Topic</a:t>
            </a:r>
            <a:endParaRPr lang="ru-UA" sz="1500" b="1" spc="0" baseline="0">
              <a:solidFill>
                <a:srgbClr val="143524"/>
              </a:solidFill>
              <a:latin typeface="Aptos" panose="020B0004020202020204" pitchFamily="34" charset="0"/>
              <a:ea typeface="Open Sans"/>
              <a:cs typeface="Open Sans"/>
              <a:sym typeface="Open Sans"/>
              <a:rtl val="0"/>
            </a:endParaRPr>
          </a:p>
        </p:txBody>
      </p:sp>
      <p:sp>
        <p:nvSpPr>
          <p:cNvPr id="13" name="Text Placeholder 53">
            <a:extLst>
              <a:ext uri="{FF2B5EF4-FFF2-40B4-BE49-F238E27FC236}">
                <a16:creationId xmlns:a16="http://schemas.microsoft.com/office/drawing/2014/main" id="{8D498184-74C1-DBED-4CB5-48788435DEC1}"/>
              </a:ext>
            </a:extLst>
          </p:cNvPr>
          <p:cNvSpPr txBox="1">
            <a:spLocks/>
          </p:cNvSpPr>
          <p:nvPr/>
        </p:nvSpPr>
        <p:spPr>
          <a:xfrm>
            <a:off x="9658756" y="1738028"/>
            <a:ext cx="1386624" cy="400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000" b="0" i="0" u="none" strike="noStrike" dirty="0">
                <a:effectLst/>
                <a:latin typeface="Darker Grotesque" pitchFamily="2" charset="0"/>
              </a:rPr>
              <a:t>WHX Dubai is an unmissable exhibition</a:t>
            </a:r>
            <a:r>
              <a:rPr lang="en-US" sz="1000" dirty="0">
                <a:latin typeface="Darker Grotesque" pitchFamily="2" charset="0"/>
              </a:rPr>
              <a:t>.</a:t>
            </a:r>
          </a:p>
        </p:txBody>
      </p:sp>
      <p:pic>
        <p:nvPicPr>
          <p:cNvPr id="18" name="Graphic 17">
            <a:extLst>
              <a:ext uri="{FF2B5EF4-FFF2-40B4-BE49-F238E27FC236}">
                <a16:creationId xmlns:a16="http://schemas.microsoft.com/office/drawing/2014/main" id="{0DA6D951-0B6C-F7F7-914D-D69227EAE349}"/>
              </a:ext>
            </a:extLst>
          </p:cNvPr>
          <p:cNvPicPr>
            <a:picLocks noChangeAspect="1"/>
          </p:cNvPicPr>
          <p:nvPr/>
        </p:nvPicPr>
        <p:blipFill>
          <a:blip>
            <a:extLst>
              <a:ext uri="{96DAC541-7B7A-43D3-8B79-37D633B846F1}">
                <asvg:svgBlip xmlns:asvg="http://schemas.microsoft.com/office/drawing/2016/SVG/main" r:embed="rId3"/>
              </a:ext>
            </a:extLst>
          </a:blip>
          <a:srcRect t="17181"/>
          <a:stretch>
            <a:fillRect/>
          </a:stretch>
        </p:blipFill>
        <p:spPr>
          <a:xfrm rot="10800000">
            <a:off x="760573" y="5309084"/>
            <a:ext cx="3888679" cy="1548916"/>
          </a:xfrm>
          <a:prstGeom prst="rect">
            <a:avLst/>
          </a:prstGeom>
        </p:spPr>
      </p:pic>
      <p:pic>
        <p:nvPicPr>
          <p:cNvPr id="3" name="Graphic 2">
            <a:extLst>
              <a:ext uri="{FF2B5EF4-FFF2-40B4-BE49-F238E27FC236}">
                <a16:creationId xmlns:a16="http://schemas.microsoft.com/office/drawing/2014/main" id="{235208BF-9C66-7D09-05B8-D951B1C89F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1265" y="359706"/>
            <a:ext cx="1659903" cy="813014"/>
          </a:xfrm>
          <a:prstGeom prst="rect">
            <a:avLst/>
          </a:prstGeom>
        </p:spPr>
      </p:pic>
      <p:sp>
        <p:nvSpPr>
          <p:cNvPr id="6" name="TextBox 5">
            <a:extLst>
              <a:ext uri="{FF2B5EF4-FFF2-40B4-BE49-F238E27FC236}">
                <a16:creationId xmlns:a16="http://schemas.microsoft.com/office/drawing/2014/main" id="{EBE804DA-76EC-2E34-C326-FEEE4A8B1750}"/>
              </a:ext>
            </a:extLst>
          </p:cNvPr>
          <p:cNvSpPr txBox="1"/>
          <p:nvPr/>
        </p:nvSpPr>
        <p:spPr>
          <a:xfrm>
            <a:off x="470382" y="1888605"/>
            <a:ext cx="2721053" cy="1039772"/>
          </a:xfrm>
          <a:prstGeom prst="rect">
            <a:avLst/>
          </a:prstGeom>
          <a:noFill/>
        </p:spPr>
        <p:txBody>
          <a:bodyPr wrap="square" lIns="0" tIns="0" rIns="0" bIns="0" rtlCol="0">
            <a:spAutoFit/>
          </a:bodyPr>
          <a:lstStyle/>
          <a:p>
            <a:pPr>
              <a:lnSpc>
                <a:spcPts val="4000"/>
              </a:lnSpc>
            </a:pPr>
            <a:r>
              <a:rPr lang="en-GB" sz="4000" b="1" dirty="0">
                <a:solidFill>
                  <a:srgbClr val="143524"/>
                </a:solidFill>
                <a:latin typeface="Darker Grotesque SemiBold" pitchFamily="2" charset="0"/>
              </a:rPr>
              <a:t>Lorem Ipsum </a:t>
            </a:r>
            <a:br>
              <a:rPr lang="en-GB" sz="4000" b="1" dirty="0">
                <a:solidFill>
                  <a:srgbClr val="143524"/>
                </a:solidFill>
                <a:latin typeface="Darker Grotesque SemiBold" pitchFamily="2" charset="0"/>
              </a:rPr>
            </a:br>
            <a:r>
              <a:rPr lang="en-GB" sz="4000" b="1" dirty="0" err="1">
                <a:solidFill>
                  <a:srgbClr val="143524"/>
                </a:solidFill>
                <a:latin typeface="Darker Grotesque SemiBold" pitchFamily="2" charset="0"/>
              </a:rPr>
              <a:t>dolor</a:t>
            </a:r>
            <a:endParaRPr lang="en-GB" sz="4000" b="1" dirty="0">
              <a:solidFill>
                <a:srgbClr val="143524"/>
              </a:solidFill>
              <a:latin typeface="Darker Grotesque SemiBold" pitchFamily="2" charset="0"/>
            </a:endParaRPr>
          </a:p>
        </p:txBody>
      </p:sp>
      <p:sp>
        <p:nvSpPr>
          <p:cNvPr id="14" name="TextBox 13">
            <a:extLst>
              <a:ext uri="{FF2B5EF4-FFF2-40B4-BE49-F238E27FC236}">
                <a16:creationId xmlns:a16="http://schemas.microsoft.com/office/drawing/2014/main" id="{A846E10F-1A27-BB59-1C29-DD1311EF4C1E}"/>
              </a:ext>
            </a:extLst>
          </p:cNvPr>
          <p:cNvSpPr txBox="1"/>
          <p:nvPr/>
        </p:nvSpPr>
        <p:spPr>
          <a:xfrm>
            <a:off x="470382" y="3212716"/>
            <a:ext cx="3375477" cy="1039772"/>
          </a:xfrm>
          <a:prstGeom prst="rect">
            <a:avLst/>
          </a:prstGeom>
          <a:noFill/>
        </p:spPr>
        <p:txBody>
          <a:bodyPr wrap="square" lIns="0" tIns="0" rIns="0" bIns="0" rtlCol="0">
            <a:noAutofit/>
          </a:bodyPr>
          <a:lstStyle/>
          <a:p>
            <a:pPr>
              <a:lnSpc>
                <a:spcPts val="1500"/>
              </a:lnSpc>
            </a:pPr>
            <a:r>
              <a:rPr lang="id-ID" sz="1500" dirty="0">
                <a:solidFill>
                  <a:srgbClr val="143423"/>
                </a:solidFill>
                <a:latin typeface="Darker Grotesque" pitchFamily="2" charset="0"/>
              </a:rPr>
              <a:t>Dus </a:t>
            </a:r>
            <a:r>
              <a:rPr lang="id-ID" sz="1500" dirty="0" err="1">
                <a:solidFill>
                  <a:srgbClr val="143423"/>
                </a:solidFill>
                <a:latin typeface="Darker Grotesque" pitchFamily="2" charset="0"/>
              </a:rPr>
              <a:t>eos</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mod</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que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sitessus</a:t>
            </a:r>
            <a:r>
              <a:rPr lang="id-ID" sz="1500" dirty="0">
                <a:solidFill>
                  <a:srgbClr val="143423"/>
                </a:solidFill>
                <a:latin typeface="Darker Grotesque" pitchFamily="2" charset="0"/>
              </a:rPr>
              <a:t>. Ario </a:t>
            </a:r>
            <a:r>
              <a:rPr lang="id-ID" sz="1500" dirty="0" err="1">
                <a:solidFill>
                  <a:srgbClr val="143423"/>
                </a:solidFill>
                <a:latin typeface="Darker Grotesque" pitchFamily="2" charset="0"/>
              </a:rPr>
              <a:t>platusti</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officiet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sequo</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beaquam</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parcitionet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facifit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ionsequa</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restorempos</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doluptatur</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aruptur</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apisque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ecum</a:t>
            </a:r>
            <a:r>
              <a:rPr lang="id-ID" sz="1500" dirty="0">
                <a:solidFill>
                  <a:srgbClr val="143423"/>
                </a:solidFill>
                <a:latin typeface="Darker Grotesque" pitchFamily="2" charset="0"/>
              </a:rPr>
              <a:t> volum </a:t>
            </a:r>
            <a:r>
              <a:rPr lang="id-ID" sz="1500" dirty="0" err="1">
                <a:solidFill>
                  <a:srgbClr val="143423"/>
                </a:solidFill>
                <a:latin typeface="Darker Grotesque" pitchFamily="2" charset="0"/>
              </a:rPr>
              <a:t>voloure</a:t>
            </a:r>
            <a:r>
              <a:rPr lang="id-ID" sz="1500" dirty="0">
                <a:solidFill>
                  <a:srgbClr val="143423"/>
                </a:solidFill>
                <a:latin typeface="Darker Grotesque" pitchFamily="2" charset="0"/>
              </a:rPr>
              <a:t>.</a:t>
            </a:r>
          </a:p>
        </p:txBody>
      </p:sp>
    </p:spTree>
    <p:extLst>
      <p:ext uri="{BB962C8B-B14F-4D97-AF65-F5344CB8AC3E}">
        <p14:creationId xmlns:p14="http://schemas.microsoft.com/office/powerpoint/2010/main" val="373164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6F405-1CA0-473E-2288-7752D80DA26F}"/>
            </a:ext>
          </a:extLst>
        </p:cNvPr>
        <p:cNvGrpSpPr/>
        <p:nvPr/>
      </p:nvGrpSpPr>
      <p:grpSpPr>
        <a:xfrm>
          <a:off x="0" y="0"/>
          <a:ext cx="0" cy="0"/>
          <a:chOff x="0" y="0"/>
          <a:chExt cx="0" cy="0"/>
        </a:xfrm>
      </p:grpSpPr>
      <p:sp>
        <p:nvSpPr>
          <p:cNvPr id="9" name="Freeform: Shape 10">
            <a:extLst>
              <a:ext uri="{FF2B5EF4-FFF2-40B4-BE49-F238E27FC236}">
                <a16:creationId xmlns:a16="http://schemas.microsoft.com/office/drawing/2014/main" id="{4DF74099-ACBC-E27E-A626-99CD6ECB3945}"/>
              </a:ext>
            </a:extLst>
          </p:cNvPr>
          <p:cNvSpPr/>
          <p:nvPr/>
        </p:nvSpPr>
        <p:spPr>
          <a:xfrm>
            <a:off x="6897984" y="4074672"/>
            <a:ext cx="249021" cy="374446"/>
          </a:xfrm>
          <a:custGeom>
            <a:avLst/>
            <a:gdLst>
              <a:gd name="connsiteX0" fmla="*/ 249022 w 249021"/>
              <a:gd name="connsiteY0" fmla="*/ 0 h 374446"/>
              <a:gd name="connsiteX1" fmla="*/ 0 w 249021"/>
              <a:gd name="connsiteY1" fmla="*/ 374447 h 374446"/>
            </a:gdLst>
            <a:ahLst/>
            <a:cxnLst>
              <a:cxn ang="0">
                <a:pos x="connsiteX0" y="connsiteY0"/>
              </a:cxn>
              <a:cxn ang="0">
                <a:pos x="connsiteX1" y="connsiteY1"/>
              </a:cxn>
            </a:cxnLst>
            <a:rect l="l" t="t" r="r" b="b"/>
            <a:pathLst>
              <a:path w="249021" h="374446">
                <a:moveTo>
                  <a:pt x="249022" y="0"/>
                </a:moveTo>
                <a:cubicBezTo>
                  <a:pt x="193091" y="142189"/>
                  <a:pt x="107594" y="269596"/>
                  <a:pt x="0" y="374447"/>
                </a:cubicBezTo>
              </a:path>
            </a:pathLst>
          </a:custGeom>
          <a:ln w="12700" cap="rnd">
            <a:solidFill>
              <a:srgbClr val="143524"/>
            </a:solidFill>
          </a:ln>
          <a:effectLst>
            <a:outerShdw blurRad="50800" dist="38100" dir="2700000" algn="tl" rotWithShape="0">
              <a:schemeClr val="accent2">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10" name="Freeform: Shape 11">
            <a:extLst>
              <a:ext uri="{FF2B5EF4-FFF2-40B4-BE49-F238E27FC236}">
                <a16:creationId xmlns:a16="http://schemas.microsoft.com/office/drawing/2014/main" id="{E5D6C775-50CA-341B-C702-DB6AE6A6128A}"/>
              </a:ext>
            </a:extLst>
          </p:cNvPr>
          <p:cNvSpPr/>
          <p:nvPr/>
        </p:nvSpPr>
        <p:spPr>
          <a:xfrm>
            <a:off x="7186630" y="3416000"/>
            <a:ext cx="34137" cy="466039"/>
          </a:xfrm>
          <a:custGeom>
            <a:avLst/>
            <a:gdLst>
              <a:gd name="connsiteX0" fmla="*/ 0 w 34137"/>
              <a:gd name="connsiteY0" fmla="*/ 0 h 466039"/>
              <a:gd name="connsiteX1" fmla="*/ 34137 w 34137"/>
              <a:gd name="connsiteY1" fmla="*/ 268529 h 466039"/>
              <a:gd name="connsiteX2" fmla="*/ 15850 w 34137"/>
              <a:gd name="connsiteY2" fmla="*/ 466039 h 466039"/>
            </a:gdLst>
            <a:ahLst/>
            <a:cxnLst>
              <a:cxn ang="0">
                <a:pos x="connsiteX0" y="connsiteY0"/>
              </a:cxn>
              <a:cxn ang="0">
                <a:pos x="connsiteX1" y="connsiteY1"/>
              </a:cxn>
              <a:cxn ang="0">
                <a:pos x="connsiteX2" y="connsiteY2"/>
              </a:cxn>
            </a:cxnLst>
            <a:rect l="l" t="t" r="r" b="b"/>
            <a:pathLst>
              <a:path w="34137" h="466039">
                <a:moveTo>
                  <a:pt x="0" y="0"/>
                </a:moveTo>
                <a:cubicBezTo>
                  <a:pt x="22250" y="85801"/>
                  <a:pt x="34137" y="175870"/>
                  <a:pt x="34137" y="268529"/>
                </a:cubicBezTo>
                <a:cubicBezTo>
                  <a:pt x="34137" y="336042"/>
                  <a:pt x="27889" y="402031"/>
                  <a:pt x="15850" y="466039"/>
                </a:cubicBezTo>
              </a:path>
            </a:pathLst>
          </a:custGeom>
          <a:ln w="12700" cap="rnd">
            <a:solidFill>
              <a:srgbClr val="143524"/>
            </a:solidFill>
          </a:ln>
          <a:effectLst>
            <a:outerShdw blurRad="50800" dist="38100" dir="2700000" algn="tl" rotWithShape="0">
              <a:schemeClr val="accent3">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11" name="Freeform: Shape 12">
            <a:extLst>
              <a:ext uri="{FF2B5EF4-FFF2-40B4-BE49-F238E27FC236}">
                <a16:creationId xmlns:a16="http://schemas.microsoft.com/office/drawing/2014/main" id="{C741684B-3BDB-0B09-0316-179BB1859670}"/>
              </a:ext>
            </a:extLst>
          </p:cNvPr>
          <p:cNvSpPr/>
          <p:nvPr/>
        </p:nvSpPr>
        <p:spPr>
          <a:xfrm>
            <a:off x="6831233" y="2860044"/>
            <a:ext cx="292303" cy="379018"/>
          </a:xfrm>
          <a:custGeom>
            <a:avLst/>
            <a:gdLst>
              <a:gd name="connsiteX0" fmla="*/ 0 w 292303"/>
              <a:gd name="connsiteY0" fmla="*/ 0 h 379018"/>
              <a:gd name="connsiteX1" fmla="*/ 292303 w 292303"/>
              <a:gd name="connsiteY1" fmla="*/ 379019 h 379018"/>
            </a:gdLst>
            <a:ahLst/>
            <a:cxnLst>
              <a:cxn ang="0">
                <a:pos x="connsiteX0" y="connsiteY0"/>
              </a:cxn>
              <a:cxn ang="0">
                <a:pos x="connsiteX1" y="connsiteY1"/>
              </a:cxn>
            </a:cxnLst>
            <a:rect l="l" t="t" r="r" b="b"/>
            <a:pathLst>
              <a:path w="292303" h="379018">
                <a:moveTo>
                  <a:pt x="0" y="0"/>
                </a:moveTo>
                <a:cubicBezTo>
                  <a:pt x="123901" y="102108"/>
                  <a:pt x="224485" y="231496"/>
                  <a:pt x="292303" y="379019"/>
                </a:cubicBezTo>
              </a:path>
            </a:pathLst>
          </a:custGeom>
          <a:ln w="12700" cap="rnd">
            <a:solidFill>
              <a:srgbClr val="143524"/>
            </a:solidFill>
          </a:ln>
          <a:effectLst>
            <a:outerShdw blurRad="50800" dist="38100" dir="2700000" algn="tl" rotWithShape="0">
              <a:schemeClr val="accent4">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p>
            <a:endParaRPr lang="ru-UA"/>
          </a:p>
        </p:txBody>
      </p:sp>
      <p:grpSp>
        <p:nvGrpSpPr>
          <p:cNvPr id="24" name="Group 23">
            <a:extLst>
              <a:ext uri="{FF2B5EF4-FFF2-40B4-BE49-F238E27FC236}">
                <a16:creationId xmlns:a16="http://schemas.microsoft.com/office/drawing/2014/main" id="{3A82EC6B-3905-D8E4-2A8F-7DE6F9F180D3}"/>
              </a:ext>
            </a:extLst>
          </p:cNvPr>
          <p:cNvGrpSpPr/>
          <p:nvPr/>
        </p:nvGrpSpPr>
        <p:grpSpPr>
          <a:xfrm>
            <a:off x="6716628" y="4484171"/>
            <a:ext cx="1871166" cy="1358035"/>
            <a:chOff x="6652869" y="4241901"/>
            <a:chExt cx="1871166" cy="1358035"/>
          </a:xfrm>
          <a:noFill/>
          <a:effectLst/>
        </p:grpSpPr>
        <p:sp>
          <p:nvSpPr>
            <p:cNvPr id="25" name="Freeform: Shape 14">
              <a:extLst>
                <a:ext uri="{FF2B5EF4-FFF2-40B4-BE49-F238E27FC236}">
                  <a16:creationId xmlns:a16="http://schemas.microsoft.com/office/drawing/2014/main" id="{890DEA21-13EF-7B95-1487-768829D1C546}"/>
                </a:ext>
              </a:extLst>
            </p:cNvPr>
            <p:cNvSpPr/>
            <p:nvPr/>
          </p:nvSpPr>
          <p:spPr>
            <a:xfrm>
              <a:off x="6772046" y="4338370"/>
              <a:ext cx="702259" cy="412394"/>
            </a:xfrm>
            <a:custGeom>
              <a:avLst/>
              <a:gdLst>
                <a:gd name="connsiteX0" fmla="*/ 0 w 702259"/>
                <a:gd name="connsiteY0" fmla="*/ 0 h 412394"/>
                <a:gd name="connsiteX1" fmla="*/ 702259 w 702259"/>
                <a:gd name="connsiteY1" fmla="*/ 412395 h 412394"/>
              </a:gdLst>
              <a:ahLst/>
              <a:cxnLst>
                <a:cxn ang="0">
                  <a:pos x="connsiteX0" y="connsiteY0"/>
                </a:cxn>
                <a:cxn ang="0">
                  <a:pos x="connsiteX1" y="connsiteY1"/>
                </a:cxn>
              </a:cxnLst>
              <a:rect l="l" t="t" r="r" b="b"/>
              <a:pathLst>
                <a:path w="702259" h="412394">
                  <a:moveTo>
                    <a:pt x="0" y="0"/>
                  </a:moveTo>
                  <a:lnTo>
                    <a:pt x="702259" y="412395"/>
                  </a:ln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1">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28" name="Freeform: Shape 18">
              <a:extLst>
                <a:ext uri="{FF2B5EF4-FFF2-40B4-BE49-F238E27FC236}">
                  <a16:creationId xmlns:a16="http://schemas.microsoft.com/office/drawing/2014/main" id="{E34FC52C-645A-7618-EC38-A5683063CB04}"/>
                </a:ext>
              </a:extLst>
            </p:cNvPr>
            <p:cNvSpPr/>
            <p:nvPr/>
          </p:nvSpPr>
          <p:spPr>
            <a:xfrm>
              <a:off x="6652869" y="4241901"/>
              <a:ext cx="128015" cy="128015"/>
            </a:xfrm>
            <a:custGeom>
              <a:avLst/>
              <a:gdLst>
                <a:gd name="connsiteX0" fmla="*/ 128016 w 128015"/>
                <a:gd name="connsiteY0" fmla="*/ 64008 h 128015"/>
                <a:gd name="connsiteX1" fmla="*/ 64008 w 128015"/>
                <a:gd name="connsiteY1" fmla="*/ 128016 h 128015"/>
                <a:gd name="connsiteX2" fmla="*/ 0 w 128015"/>
                <a:gd name="connsiteY2" fmla="*/ 64008 h 128015"/>
                <a:gd name="connsiteX3" fmla="*/ 64008 w 128015"/>
                <a:gd name="connsiteY3" fmla="*/ 0 h 128015"/>
                <a:gd name="connsiteX4" fmla="*/ 128016 w 128015"/>
                <a:gd name="connsiteY4" fmla="*/ 64008 h 128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15" h="128015">
                  <a:moveTo>
                    <a:pt x="128016" y="64008"/>
                  </a:moveTo>
                  <a:cubicBezTo>
                    <a:pt x="128016" y="99359"/>
                    <a:pt x="99359" y="128016"/>
                    <a:pt x="64008" y="128016"/>
                  </a:cubicBezTo>
                  <a:cubicBezTo>
                    <a:pt x="28657" y="128016"/>
                    <a:pt x="0" y="99359"/>
                    <a:pt x="0" y="64008"/>
                  </a:cubicBezTo>
                  <a:cubicBezTo>
                    <a:pt x="0" y="28657"/>
                    <a:pt x="28657" y="0"/>
                    <a:pt x="64008" y="0"/>
                  </a:cubicBezTo>
                  <a:cubicBezTo>
                    <a:pt x="99359" y="0"/>
                    <a:pt x="128016" y="28657"/>
                    <a:pt x="128016" y="64008"/>
                  </a:cubicBezTo>
                  <a:close/>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1">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29" name="Freeform: Shape 23">
              <a:extLst>
                <a:ext uri="{FF2B5EF4-FFF2-40B4-BE49-F238E27FC236}">
                  <a16:creationId xmlns:a16="http://schemas.microsoft.com/office/drawing/2014/main" id="{B3ABAAE9-5421-B630-202D-7A1C6732B550}"/>
                </a:ext>
              </a:extLst>
            </p:cNvPr>
            <p:cNvSpPr/>
            <p:nvPr/>
          </p:nvSpPr>
          <p:spPr>
            <a:xfrm>
              <a:off x="7396590" y="4472484"/>
              <a:ext cx="1127445" cy="1127452"/>
            </a:xfrm>
            <a:custGeom>
              <a:avLst/>
              <a:gdLst>
                <a:gd name="connsiteX0" fmla="*/ 77715 w 1127445"/>
                <a:gd name="connsiteY0" fmla="*/ 278281 h 1127452"/>
                <a:gd name="connsiteX1" fmla="*/ 107738 w 1127445"/>
                <a:gd name="connsiteY1" fmla="*/ 232409 h 1127452"/>
                <a:gd name="connsiteX2" fmla="*/ 895037 w 1127445"/>
                <a:gd name="connsiteY2" fmla="*/ 107746 h 1127452"/>
                <a:gd name="connsiteX3" fmla="*/ 1019700 w 1127445"/>
                <a:gd name="connsiteY3" fmla="*/ 895044 h 1127452"/>
                <a:gd name="connsiteX4" fmla="*/ 232401 w 1127445"/>
                <a:gd name="connsiteY4" fmla="*/ 1019707 h 1127452"/>
                <a:gd name="connsiteX5" fmla="*/ 36110 w 1127445"/>
                <a:gd name="connsiteY5" fmla="*/ 364997 h 112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445" h="1127452">
                  <a:moveTo>
                    <a:pt x="77715" y="278281"/>
                  </a:moveTo>
                  <a:cubicBezTo>
                    <a:pt x="86859" y="262736"/>
                    <a:pt x="96918" y="247344"/>
                    <a:pt x="107738" y="232409"/>
                  </a:cubicBezTo>
                  <a:cubicBezTo>
                    <a:pt x="290771" y="-19509"/>
                    <a:pt x="643271" y="-75287"/>
                    <a:pt x="895037" y="107746"/>
                  </a:cubicBezTo>
                  <a:cubicBezTo>
                    <a:pt x="1146953" y="290778"/>
                    <a:pt x="1202732" y="643279"/>
                    <a:pt x="1019700" y="895044"/>
                  </a:cubicBezTo>
                  <a:cubicBezTo>
                    <a:pt x="836667" y="1146961"/>
                    <a:pt x="484166" y="1202740"/>
                    <a:pt x="232401" y="1019707"/>
                  </a:cubicBezTo>
                  <a:cubicBezTo>
                    <a:pt x="22394" y="867155"/>
                    <a:pt x="-51368" y="596645"/>
                    <a:pt x="36110" y="364997"/>
                  </a:cubicBez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1">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grpSp>
      <p:grpSp>
        <p:nvGrpSpPr>
          <p:cNvPr id="30" name="Group 29">
            <a:extLst>
              <a:ext uri="{FF2B5EF4-FFF2-40B4-BE49-F238E27FC236}">
                <a16:creationId xmlns:a16="http://schemas.microsoft.com/office/drawing/2014/main" id="{D1FB4CBC-31D7-1CDA-698F-D76DBF62ACAA}"/>
              </a:ext>
            </a:extLst>
          </p:cNvPr>
          <p:cNvGrpSpPr/>
          <p:nvPr/>
        </p:nvGrpSpPr>
        <p:grpSpPr>
          <a:xfrm>
            <a:off x="7104213" y="3729640"/>
            <a:ext cx="2199250" cy="1127452"/>
            <a:chOff x="7040454" y="3487370"/>
            <a:chExt cx="2199250" cy="1127452"/>
          </a:xfrm>
          <a:noFill/>
          <a:effectLst/>
        </p:grpSpPr>
        <p:sp>
          <p:nvSpPr>
            <p:cNvPr id="33" name="Freeform: Shape 15">
              <a:extLst>
                <a:ext uri="{FF2B5EF4-FFF2-40B4-BE49-F238E27FC236}">
                  <a16:creationId xmlns:a16="http://schemas.microsoft.com/office/drawing/2014/main" id="{42570862-1487-7D86-8DF8-81ECA5FFA384}"/>
                </a:ext>
              </a:extLst>
            </p:cNvPr>
            <p:cNvSpPr/>
            <p:nvPr/>
          </p:nvSpPr>
          <p:spPr>
            <a:xfrm>
              <a:off x="7166610" y="3788054"/>
              <a:ext cx="954481" cy="164439"/>
            </a:xfrm>
            <a:custGeom>
              <a:avLst/>
              <a:gdLst>
                <a:gd name="connsiteX0" fmla="*/ 0 w 954481"/>
                <a:gd name="connsiteY0" fmla="*/ 0 h 164439"/>
                <a:gd name="connsiteX1" fmla="*/ 954481 w 954481"/>
                <a:gd name="connsiteY1" fmla="*/ 164440 h 164439"/>
              </a:gdLst>
              <a:ahLst/>
              <a:cxnLst>
                <a:cxn ang="0">
                  <a:pos x="connsiteX0" y="connsiteY0"/>
                </a:cxn>
                <a:cxn ang="0">
                  <a:pos x="connsiteX1" y="connsiteY1"/>
                </a:cxn>
              </a:cxnLst>
              <a:rect l="l" t="t" r="r" b="b"/>
              <a:pathLst>
                <a:path w="954481" h="164439">
                  <a:moveTo>
                    <a:pt x="0" y="0"/>
                  </a:moveTo>
                  <a:lnTo>
                    <a:pt x="954481" y="164440"/>
                  </a:ln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2">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34" name="Freeform: Shape 19">
              <a:extLst>
                <a:ext uri="{FF2B5EF4-FFF2-40B4-BE49-F238E27FC236}">
                  <a16:creationId xmlns:a16="http://schemas.microsoft.com/office/drawing/2014/main" id="{629E3438-7CCE-031A-A93E-AE615186B847}"/>
                </a:ext>
              </a:extLst>
            </p:cNvPr>
            <p:cNvSpPr/>
            <p:nvPr/>
          </p:nvSpPr>
          <p:spPr>
            <a:xfrm>
              <a:off x="7040454" y="3708075"/>
              <a:ext cx="128257" cy="128257"/>
            </a:xfrm>
            <a:custGeom>
              <a:avLst/>
              <a:gdLst>
                <a:gd name="connsiteX0" fmla="*/ 83941 w 128257"/>
                <a:gd name="connsiteY0" fmla="*/ 3169 h 128257"/>
                <a:gd name="connsiteX1" fmla="*/ 125089 w 128257"/>
                <a:gd name="connsiteY1" fmla="*/ 83941 h 128257"/>
                <a:gd name="connsiteX2" fmla="*/ 44317 w 128257"/>
                <a:gd name="connsiteY2" fmla="*/ 125089 h 128257"/>
                <a:gd name="connsiteX3" fmla="*/ 3169 w 128257"/>
                <a:gd name="connsiteY3" fmla="*/ 44317 h 128257"/>
                <a:gd name="connsiteX4" fmla="*/ 83941 w 128257"/>
                <a:gd name="connsiteY4" fmla="*/ 3169 h 128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57" h="128257">
                  <a:moveTo>
                    <a:pt x="83941" y="3169"/>
                  </a:moveTo>
                  <a:cubicBezTo>
                    <a:pt x="117621" y="14142"/>
                    <a:pt x="136062" y="50260"/>
                    <a:pt x="125089" y="83941"/>
                  </a:cubicBezTo>
                  <a:cubicBezTo>
                    <a:pt x="114116" y="117621"/>
                    <a:pt x="77997" y="136062"/>
                    <a:pt x="44317" y="125089"/>
                  </a:cubicBezTo>
                  <a:cubicBezTo>
                    <a:pt x="10637" y="114116"/>
                    <a:pt x="-7804" y="77997"/>
                    <a:pt x="3169" y="44317"/>
                  </a:cubicBezTo>
                  <a:cubicBezTo>
                    <a:pt x="14142" y="10636"/>
                    <a:pt x="50260" y="-7804"/>
                    <a:pt x="83941" y="3169"/>
                  </a:cubicBez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2">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35" name="Freeform: Shape 24">
              <a:extLst>
                <a:ext uri="{FF2B5EF4-FFF2-40B4-BE49-F238E27FC236}">
                  <a16:creationId xmlns:a16="http://schemas.microsoft.com/office/drawing/2014/main" id="{87313692-8D26-314E-05BE-E6E557EA2BCE}"/>
                </a:ext>
              </a:extLst>
            </p:cNvPr>
            <p:cNvSpPr/>
            <p:nvPr/>
          </p:nvSpPr>
          <p:spPr>
            <a:xfrm>
              <a:off x="8112251" y="3487370"/>
              <a:ext cx="1127453" cy="1127452"/>
            </a:xfrm>
            <a:custGeom>
              <a:avLst/>
              <a:gdLst>
                <a:gd name="connsiteX0" fmla="*/ 8687 w 1127453"/>
                <a:gd name="connsiteY0" fmla="*/ 465124 h 1127452"/>
                <a:gd name="connsiteX1" fmla="*/ 107747 w 1127453"/>
                <a:gd name="connsiteY1" fmla="*/ 232409 h 1127452"/>
                <a:gd name="connsiteX2" fmla="*/ 895046 w 1127453"/>
                <a:gd name="connsiteY2" fmla="*/ 107745 h 1127452"/>
                <a:gd name="connsiteX3" fmla="*/ 1019709 w 1127453"/>
                <a:gd name="connsiteY3" fmla="*/ 895044 h 1127452"/>
                <a:gd name="connsiteX4" fmla="*/ 232410 w 1127453"/>
                <a:gd name="connsiteY4" fmla="*/ 1019707 h 1127452"/>
                <a:gd name="connsiteX5" fmla="*/ 0 w 1127453"/>
                <a:gd name="connsiteY5" fmla="*/ 570584 h 112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453" h="1127452">
                  <a:moveTo>
                    <a:pt x="8687" y="465124"/>
                  </a:moveTo>
                  <a:cubicBezTo>
                    <a:pt x="23165" y="383590"/>
                    <a:pt x="55779" y="303884"/>
                    <a:pt x="107747" y="232409"/>
                  </a:cubicBezTo>
                  <a:cubicBezTo>
                    <a:pt x="290779" y="-19508"/>
                    <a:pt x="643281" y="-75287"/>
                    <a:pt x="895046" y="107745"/>
                  </a:cubicBezTo>
                  <a:cubicBezTo>
                    <a:pt x="1146963" y="290778"/>
                    <a:pt x="1202741" y="643279"/>
                    <a:pt x="1019709" y="895044"/>
                  </a:cubicBezTo>
                  <a:cubicBezTo>
                    <a:pt x="836676" y="1146961"/>
                    <a:pt x="484175" y="1202740"/>
                    <a:pt x="232410" y="1019707"/>
                  </a:cubicBezTo>
                  <a:cubicBezTo>
                    <a:pt x="82753" y="910894"/>
                    <a:pt x="2286" y="742339"/>
                    <a:pt x="0" y="570584"/>
                  </a:cubicBez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2">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grpSp>
      <p:grpSp>
        <p:nvGrpSpPr>
          <p:cNvPr id="36" name="Group 35">
            <a:extLst>
              <a:ext uri="{FF2B5EF4-FFF2-40B4-BE49-F238E27FC236}">
                <a16:creationId xmlns:a16="http://schemas.microsoft.com/office/drawing/2014/main" id="{753D9FBE-1877-A299-19A1-28A74D23CFBE}"/>
              </a:ext>
            </a:extLst>
          </p:cNvPr>
          <p:cNvGrpSpPr/>
          <p:nvPr/>
        </p:nvGrpSpPr>
        <p:grpSpPr>
          <a:xfrm>
            <a:off x="7104334" y="2511812"/>
            <a:ext cx="2199130" cy="1127452"/>
            <a:chOff x="7040575" y="2269542"/>
            <a:chExt cx="2199130" cy="1127452"/>
          </a:xfrm>
          <a:noFill/>
          <a:effectLst/>
        </p:grpSpPr>
        <p:sp>
          <p:nvSpPr>
            <p:cNvPr id="37" name="Freeform: Shape 16">
              <a:extLst>
                <a:ext uri="{FF2B5EF4-FFF2-40B4-BE49-F238E27FC236}">
                  <a16:creationId xmlns:a16="http://schemas.microsoft.com/office/drawing/2014/main" id="{95F48C13-4F1E-3C55-632C-6417C1CA3613}"/>
                </a:ext>
              </a:extLst>
            </p:cNvPr>
            <p:cNvSpPr/>
            <p:nvPr/>
          </p:nvSpPr>
          <p:spPr>
            <a:xfrm>
              <a:off x="7167676" y="2931871"/>
              <a:ext cx="953566" cy="169316"/>
            </a:xfrm>
            <a:custGeom>
              <a:avLst/>
              <a:gdLst>
                <a:gd name="connsiteX0" fmla="*/ 0 w 953566"/>
                <a:gd name="connsiteY0" fmla="*/ 169316 h 169316"/>
                <a:gd name="connsiteX1" fmla="*/ 953567 w 953566"/>
                <a:gd name="connsiteY1" fmla="*/ 0 h 169316"/>
              </a:gdLst>
              <a:ahLst/>
              <a:cxnLst>
                <a:cxn ang="0">
                  <a:pos x="connsiteX0" y="connsiteY0"/>
                </a:cxn>
                <a:cxn ang="0">
                  <a:pos x="connsiteX1" y="connsiteY1"/>
                </a:cxn>
              </a:cxnLst>
              <a:rect l="l" t="t" r="r" b="b"/>
              <a:pathLst>
                <a:path w="953566" h="169316">
                  <a:moveTo>
                    <a:pt x="0" y="169316"/>
                  </a:moveTo>
                  <a:lnTo>
                    <a:pt x="953567" y="0"/>
                  </a:ln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3">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38" name="Freeform: Shape 20">
              <a:extLst>
                <a:ext uri="{FF2B5EF4-FFF2-40B4-BE49-F238E27FC236}">
                  <a16:creationId xmlns:a16="http://schemas.microsoft.com/office/drawing/2014/main" id="{3CC54202-2342-CDFD-01A6-D7789F1E73C8}"/>
                </a:ext>
              </a:extLst>
            </p:cNvPr>
            <p:cNvSpPr/>
            <p:nvPr/>
          </p:nvSpPr>
          <p:spPr>
            <a:xfrm>
              <a:off x="7040575" y="3048304"/>
              <a:ext cx="128015" cy="128015"/>
            </a:xfrm>
            <a:custGeom>
              <a:avLst/>
              <a:gdLst>
                <a:gd name="connsiteX0" fmla="*/ 128016 w 128015"/>
                <a:gd name="connsiteY0" fmla="*/ 64008 h 128015"/>
                <a:gd name="connsiteX1" fmla="*/ 64008 w 128015"/>
                <a:gd name="connsiteY1" fmla="*/ 128016 h 128015"/>
                <a:gd name="connsiteX2" fmla="*/ 0 w 128015"/>
                <a:gd name="connsiteY2" fmla="*/ 64008 h 128015"/>
                <a:gd name="connsiteX3" fmla="*/ 64008 w 128015"/>
                <a:gd name="connsiteY3" fmla="*/ 0 h 128015"/>
                <a:gd name="connsiteX4" fmla="*/ 128016 w 128015"/>
                <a:gd name="connsiteY4" fmla="*/ 64008 h 128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15" h="128015">
                  <a:moveTo>
                    <a:pt x="128016" y="64008"/>
                  </a:moveTo>
                  <a:cubicBezTo>
                    <a:pt x="128016" y="99359"/>
                    <a:pt x="99359" y="128016"/>
                    <a:pt x="64008" y="128016"/>
                  </a:cubicBezTo>
                  <a:cubicBezTo>
                    <a:pt x="28657" y="128016"/>
                    <a:pt x="0" y="99359"/>
                    <a:pt x="0" y="64008"/>
                  </a:cubicBezTo>
                  <a:cubicBezTo>
                    <a:pt x="0" y="28657"/>
                    <a:pt x="28657" y="0"/>
                    <a:pt x="64008" y="0"/>
                  </a:cubicBezTo>
                  <a:cubicBezTo>
                    <a:pt x="99359" y="0"/>
                    <a:pt x="128016" y="28657"/>
                    <a:pt x="128016" y="64008"/>
                  </a:cubicBezTo>
                  <a:close/>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3">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39" name="Freeform: Shape 25">
              <a:extLst>
                <a:ext uri="{FF2B5EF4-FFF2-40B4-BE49-F238E27FC236}">
                  <a16:creationId xmlns:a16="http://schemas.microsoft.com/office/drawing/2014/main" id="{73F8DF82-203B-B1E1-EAF7-22938C06BADC}"/>
                </a:ext>
              </a:extLst>
            </p:cNvPr>
            <p:cNvSpPr/>
            <p:nvPr/>
          </p:nvSpPr>
          <p:spPr>
            <a:xfrm>
              <a:off x="8112403" y="2269542"/>
              <a:ext cx="1127302" cy="1127452"/>
            </a:xfrm>
            <a:custGeom>
              <a:avLst/>
              <a:gdLst>
                <a:gd name="connsiteX0" fmla="*/ 8688 w 1127302"/>
                <a:gd name="connsiteY0" fmla="*/ 662329 h 1127452"/>
                <a:gd name="connsiteX1" fmla="*/ 107595 w 1127302"/>
                <a:gd name="connsiteY1" fmla="*/ 232409 h 1127452"/>
                <a:gd name="connsiteX2" fmla="*/ 894894 w 1127302"/>
                <a:gd name="connsiteY2" fmla="*/ 107746 h 1127452"/>
                <a:gd name="connsiteX3" fmla="*/ 1019557 w 1127302"/>
                <a:gd name="connsiteY3" fmla="*/ 895044 h 1127452"/>
                <a:gd name="connsiteX4" fmla="*/ 232258 w 1127302"/>
                <a:gd name="connsiteY4" fmla="*/ 1019707 h 1127452"/>
                <a:gd name="connsiteX5" fmla="*/ 33834 w 1127302"/>
                <a:gd name="connsiteY5" fmla="*/ 756512 h 112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302" h="1127452">
                  <a:moveTo>
                    <a:pt x="8688" y="662329"/>
                  </a:moveTo>
                  <a:cubicBezTo>
                    <a:pt x="-17068" y="516787"/>
                    <a:pt x="14021" y="361492"/>
                    <a:pt x="107595" y="232409"/>
                  </a:cubicBezTo>
                  <a:cubicBezTo>
                    <a:pt x="290628" y="-19509"/>
                    <a:pt x="643129" y="-75287"/>
                    <a:pt x="894894" y="107746"/>
                  </a:cubicBezTo>
                  <a:cubicBezTo>
                    <a:pt x="1146811" y="290778"/>
                    <a:pt x="1202589" y="643279"/>
                    <a:pt x="1019557" y="895044"/>
                  </a:cubicBezTo>
                  <a:cubicBezTo>
                    <a:pt x="836525" y="1146961"/>
                    <a:pt x="484023" y="1202740"/>
                    <a:pt x="232258" y="1019707"/>
                  </a:cubicBezTo>
                  <a:cubicBezTo>
                    <a:pt x="137770" y="951127"/>
                    <a:pt x="70867" y="858620"/>
                    <a:pt x="33834" y="756512"/>
                  </a:cubicBez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3">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grpSp>
      <p:grpSp>
        <p:nvGrpSpPr>
          <p:cNvPr id="40" name="Group 39">
            <a:extLst>
              <a:ext uri="{FF2B5EF4-FFF2-40B4-BE49-F238E27FC236}">
                <a16:creationId xmlns:a16="http://schemas.microsoft.com/office/drawing/2014/main" id="{077B7944-B03A-540E-D715-0F7A324249F7}"/>
              </a:ext>
            </a:extLst>
          </p:cNvPr>
          <p:cNvGrpSpPr/>
          <p:nvPr/>
        </p:nvGrpSpPr>
        <p:grpSpPr>
          <a:xfrm>
            <a:off x="6716628" y="1526698"/>
            <a:ext cx="1871165" cy="1358187"/>
            <a:chOff x="6652869" y="1284428"/>
            <a:chExt cx="1871165" cy="1358187"/>
          </a:xfrm>
          <a:noFill/>
          <a:effectLst/>
        </p:grpSpPr>
        <p:sp>
          <p:nvSpPr>
            <p:cNvPr id="41" name="Freeform: Shape 17">
              <a:extLst>
                <a:ext uri="{FF2B5EF4-FFF2-40B4-BE49-F238E27FC236}">
                  <a16:creationId xmlns:a16="http://schemas.microsoft.com/office/drawing/2014/main" id="{65FF668E-57F7-0495-4234-3BBDBC7E66EC}"/>
                </a:ext>
              </a:extLst>
            </p:cNvPr>
            <p:cNvSpPr/>
            <p:nvPr/>
          </p:nvSpPr>
          <p:spPr>
            <a:xfrm>
              <a:off x="6772046" y="2133752"/>
              <a:ext cx="702106" cy="412394"/>
            </a:xfrm>
            <a:custGeom>
              <a:avLst/>
              <a:gdLst>
                <a:gd name="connsiteX0" fmla="*/ 0 w 702106"/>
                <a:gd name="connsiteY0" fmla="*/ 412395 h 412394"/>
                <a:gd name="connsiteX1" fmla="*/ 702107 w 702106"/>
                <a:gd name="connsiteY1" fmla="*/ 0 h 412394"/>
              </a:gdLst>
              <a:ahLst/>
              <a:cxnLst>
                <a:cxn ang="0">
                  <a:pos x="connsiteX0" y="connsiteY0"/>
                </a:cxn>
                <a:cxn ang="0">
                  <a:pos x="connsiteX1" y="connsiteY1"/>
                </a:cxn>
              </a:cxnLst>
              <a:rect l="l" t="t" r="r" b="b"/>
              <a:pathLst>
                <a:path w="702106" h="412394">
                  <a:moveTo>
                    <a:pt x="0" y="412395"/>
                  </a:moveTo>
                  <a:lnTo>
                    <a:pt x="702107" y="0"/>
                  </a:ln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4">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42" name="Freeform: Shape 21">
              <a:extLst>
                <a:ext uri="{FF2B5EF4-FFF2-40B4-BE49-F238E27FC236}">
                  <a16:creationId xmlns:a16="http://schemas.microsoft.com/office/drawing/2014/main" id="{950380EB-5A4A-DC57-DD1B-F439AF092A53}"/>
                </a:ext>
              </a:extLst>
            </p:cNvPr>
            <p:cNvSpPr/>
            <p:nvPr/>
          </p:nvSpPr>
          <p:spPr>
            <a:xfrm>
              <a:off x="6652869" y="2514600"/>
              <a:ext cx="128015" cy="128015"/>
            </a:xfrm>
            <a:custGeom>
              <a:avLst/>
              <a:gdLst>
                <a:gd name="connsiteX0" fmla="*/ 128016 w 128015"/>
                <a:gd name="connsiteY0" fmla="*/ 64008 h 128015"/>
                <a:gd name="connsiteX1" fmla="*/ 64008 w 128015"/>
                <a:gd name="connsiteY1" fmla="*/ 128016 h 128015"/>
                <a:gd name="connsiteX2" fmla="*/ 0 w 128015"/>
                <a:gd name="connsiteY2" fmla="*/ 64008 h 128015"/>
                <a:gd name="connsiteX3" fmla="*/ 64008 w 128015"/>
                <a:gd name="connsiteY3" fmla="*/ 0 h 128015"/>
                <a:gd name="connsiteX4" fmla="*/ 128016 w 128015"/>
                <a:gd name="connsiteY4" fmla="*/ 64008 h 128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15" h="128015">
                  <a:moveTo>
                    <a:pt x="128016" y="64008"/>
                  </a:moveTo>
                  <a:cubicBezTo>
                    <a:pt x="128016" y="99359"/>
                    <a:pt x="99359" y="128016"/>
                    <a:pt x="64008" y="128016"/>
                  </a:cubicBezTo>
                  <a:cubicBezTo>
                    <a:pt x="28657" y="128016"/>
                    <a:pt x="0" y="99359"/>
                    <a:pt x="0" y="64008"/>
                  </a:cubicBezTo>
                  <a:cubicBezTo>
                    <a:pt x="0" y="28657"/>
                    <a:pt x="28657" y="0"/>
                    <a:pt x="64008" y="0"/>
                  </a:cubicBezTo>
                  <a:cubicBezTo>
                    <a:pt x="99359" y="0"/>
                    <a:pt x="128016" y="28657"/>
                    <a:pt x="128016" y="64008"/>
                  </a:cubicBezTo>
                  <a:close/>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4">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43" name="Freeform: Shape 26">
              <a:extLst>
                <a:ext uri="{FF2B5EF4-FFF2-40B4-BE49-F238E27FC236}">
                  <a16:creationId xmlns:a16="http://schemas.microsoft.com/office/drawing/2014/main" id="{922A9937-38EE-0AAB-4B7D-5094F0288B34}"/>
                </a:ext>
              </a:extLst>
            </p:cNvPr>
            <p:cNvSpPr/>
            <p:nvPr/>
          </p:nvSpPr>
          <p:spPr>
            <a:xfrm>
              <a:off x="7396608" y="1284428"/>
              <a:ext cx="1127426" cy="1127452"/>
            </a:xfrm>
            <a:custGeom>
              <a:avLst/>
              <a:gdLst>
                <a:gd name="connsiteX0" fmla="*/ 77544 w 1127426"/>
                <a:gd name="connsiteY0" fmla="*/ 849324 h 1127452"/>
                <a:gd name="connsiteX1" fmla="*/ 107720 w 1127426"/>
                <a:gd name="connsiteY1" fmla="*/ 232409 h 1127452"/>
                <a:gd name="connsiteX2" fmla="*/ 895018 w 1127426"/>
                <a:gd name="connsiteY2" fmla="*/ 107745 h 1127452"/>
                <a:gd name="connsiteX3" fmla="*/ 1019681 w 1127426"/>
                <a:gd name="connsiteY3" fmla="*/ 895044 h 1127452"/>
                <a:gd name="connsiteX4" fmla="*/ 232383 w 1127426"/>
                <a:gd name="connsiteY4" fmla="*/ 1019707 h 1127452"/>
                <a:gd name="connsiteX5" fmla="*/ 122503 w 1127426"/>
                <a:gd name="connsiteY5" fmla="*/ 914704 h 112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426" h="1127452">
                  <a:moveTo>
                    <a:pt x="77544" y="849324"/>
                  </a:moveTo>
                  <a:cubicBezTo>
                    <a:pt x="-32336" y="661872"/>
                    <a:pt x="-28221" y="419404"/>
                    <a:pt x="107720" y="232409"/>
                  </a:cubicBezTo>
                  <a:cubicBezTo>
                    <a:pt x="290752" y="-19508"/>
                    <a:pt x="643253" y="-75287"/>
                    <a:pt x="895018" y="107745"/>
                  </a:cubicBezTo>
                  <a:cubicBezTo>
                    <a:pt x="1146935" y="290778"/>
                    <a:pt x="1202714" y="643279"/>
                    <a:pt x="1019681" y="895044"/>
                  </a:cubicBezTo>
                  <a:cubicBezTo>
                    <a:pt x="836649" y="1146961"/>
                    <a:pt x="484148" y="1202740"/>
                    <a:pt x="232383" y="1019707"/>
                  </a:cubicBezTo>
                  <a:cubicBezTo>
                    <a:pt x="190168" y="989075"/>
                    <a:pt x="153440" y="953566"/>
                    <a:pt x="122503" y="914704"/>
                  </a:cubicBez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4">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grpSp>
      <p:sp>
        <p:nvSpPr>
          <p:cNvPr id="44" name="Freeform: Shape 27">
            <a:extLst>
              <a:ext uri="{FF2B5EF4-FFF2-40B4-BE49-F238E27FC236}">
                <a16:creationId xmlns:a16="http://schemas.microsoft.com/office/drawing/2014/main" id="{87E31809-DBAD-0490-4123-663A66DEF9BD}"/>
              </a:ext>
            </a:extLst>
          </p:cNvPr>
          <p:cNvSpPr/>
          <p:nvPr/>
        </p:nvSpPr>
        <p:spPr>
          <a:xfrm>
            <a:off x="5159100" y="4074672"/>
            <a:ext cx="249021" cy="374446"/>
          </a:xfrm>
          <a:custGeom>
            <a:avLst/>
            <a:gdLst>
              <a:gd name="connsiteX0" fmla="*/ 0 w 249021"/>
              <a:gd name="connsiteY0" fmla="*/ 0 h 374446"/>
              <a:gd name="connsiteX1" fmla="*/ 249022 w 249021"/>
              <a:gd name="connsiteY1" fmla="*/ 374447 h 374446"/>
            </a:gdLst>
            <a:ahLst/>
            <a:cxnLst>
              <a:cxn ang="0">
                <a:pos x="connsiteX0" y="connsiteY0"/>
              </a:cxn>
              <a:cxn ang="0">
                <a:pos x="connsiteX1" y="connsiteY1"/>
              </a:cxn>
            </a:cxnLst>
            <a:rect l="l" t="t" r="r" b="b"/>
            <a:pathLst>
              <a:path w="249021" h="374446">
                <a:moveTo>
                  <a:pt x="0" y="0"/>
                </a:moveTo>
                <a:cubicBezTo>
                  <a:pt x="55931" y="142189"/>
                  <a:pt x="141427" y="269596"/>
                  <a:pt x="249022" y="374447"/>
                </a:cubicBezTo>
              </a:path>
            </a:pathLst>
          </a:custGeom>
          <a:ln w="12700" cap="rnd">
            <a:solidFill>
              <a:srgbClr val="143524"/>
            </a:solidFill>
          </a:ln>
          <a:effectLst>
            <a:outerShdw blurRad="50800" dist="38100" dir="2700000" algn="tl" rotWithShape="0">
              <a:schemeClr val="accent3">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45" name="Freeform: Shape 28">
            <a:extLst>
              <a:ext uri="{FF2B5EF4-FFF2-40B4-BE49-F238E27FC236}">
                <a16:creationId xmlns:a16="http://schemas.microsoft.com/office/drawing/2014/main" id="{2788924C-3693-E9EF-C5D9-6D1B3797FDB1}"/>
              </a:ext>
            </a:extLst>
          </p:cNvPr>
          <p:cNvSpPr/>
          <p:nvPr/>
        </p:nvSpPr>
        <p:spPr>
          <a:xfrm>
            <a:off x="5085491" y="3416000"/>
            <a:ext cx="34137" cy="466039"/>
          </a:xfrm>
          <a:custGeom>
            <a:avLst/>
            <a:gdLst>
              <a:gd name="connsiteX0" fmla="*/ 34137 w 34137"/>
              <a:gd name="connsiteY0" fmla="*/ 0 h 466039"/>
              <a:gd name="connsiteX1" fmla="*/ 0 w 34137"/>
              <a:gd name="connsiteY1" fmla="*/ 268529 h 466039"/>
              <a:gd name="connsiteX2" fmla="*/ 18288 w 34137"/>
              <a:gd name="connsiteY2" fmla="*/ 466039 h 466039"/>
            </a:gdLst>
            <a:ahLst/>
            <a:cxnLst>
              <a:cxn ang="0">
                <a:pos x="connsiteX0" y="connsiteY0"/>
              </a:cxn>
              <a:cxn ang="0">
                <a:pos x="connsiteX1" y="connsiteY1"/>
              </a:cxn>
              <a:cxn ang="0">
                <a:pos x="connsiteX2" y="connsiteY2"/>
              </a:cxn>
            </a:cxnLst>
            <a:rect l="l" t="t" r="r" b="b"/>
            <a:pathLst>
              <a:path w="34137" h="466039">
                <a:moveTo>
                  <a:pt x="34137" y="0"/>
                </a:moveTo>
                <a:cubicBezTo>
                  <a:pt x="11887" y="85801"/>
                  <a:pt x="0" y="175870"/>
                  <a:pt x="0" y="268529"/>
                </a:cubicBezTo>
                <a:cubicBezTo>
                  <a:pt x="0" y="336042"/>
                  <a:pt x="6248" y="402031"/>
                  <a:pt x="18288" y="466039"/>
                </a:cubicBezTo>
              </a:path>
            </a:pathLst>
          </a:custGeom>
          <a:ln w="12700" cap="rnd">
            <a:solidFill>
              <a:srgbClr val="143524"/>
            </a:solidFill>
          </a:ln>
          <a:effectLst>
            <a:outerShdw blurRad="50800" dist="38100" dir="2700000" algn="tl" rotWithShape="0">
              <a:schemeClr val="accent2">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46" name="Freeform: Shape 29">
            <a:extLst>
              <a:ext uri="{FF2B5EF4-FFF2-40B4-BE49-F238E27FC236}">
                <a16:creationId xmlns:a16="http://schemas.microsoft.com/office/drawing/2014/main" id="{AAE8922C-0296-76D1-6652-96E7246DBF0B}"/>
              </a:ext>
            </a:extLst>
          </p:cNvPr>
          <p:cNvSpPr/>
          <p:nvPr/>
        </p:nvSpPr>
        <p:spPr>
          <a:xfrm>
            <a:off x="5182570" y="2860044"/>
            <a:ext cx="292303" cy="379018"/>
          </a:xfrm>
          <a:custGeom>
            <a:avLst/>
            <a:gdLst>
              <a:gd name="connsiteX0" fmla="*/ 292303 w 292303"/>
              <a:gd name="connsiteY0" fmla="*/ 0 h 379018"/>
              <a:gd name="connsiteX1" fmla="*/ 0 w 292303"/>
              <a:gd name="connsiteY1" fmla="*/ 379019 h 379018"/>
            </a:gdLst>
            <a:ahLst/>
            <a:cxnLst>
              <a:cxn ang="0">
                <a:pos x="connsiteX0" y="connsiteY0"/>
              </a:cxn>
              <a:cxn ang="0">
                <a:pos x="connsiteX1" y="connsiteY1"/>
              </a:cxn>
            </a:cxnLst>
            <a:rect l="l" t="t" r="r" b="b"/>
            <a:pathLst>
              <a:path w="292303" h="379018">
                <a:moveTo>
                  <a:pt x="292303" y="0"/>
                </a:moveTo>
                <a:cubicBezTo>
                  <a:pt x="168402" y="102108"/>
                  <a:pt x="67818" y="231496"/>
                  <a:pt x="0" y="379019"/>
                </a:cubicBezTo>
              </a:path>
            </a:pathLst>
          </a:custGeom>
          <a:ln w="12700" cap="rnd">
            <a:solidFill>
              <a:srgbClr val="143524"/>
            </a:solidFill>
          </a:ln>
          <a:effectLst>
            <a:outerShdw blurRad="50800" dist="38100" dir="2700000" algn="tl" rotWithShape="0">
              <a:schemeClr val="accent1">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p>
            <a:endParaRPr lang="ru-UA"/>
          </a:p>
        </p:txBody>
      </p:sp>
      <p:grpSp>
        <p:nvGrpSpPr>
          <p:cNvPr id="47" name="Group 46">
            <a:extLst>
              <a:ext uri="{FF2B5EF4-FFF2-40B4-BE49-F238E27FC236}">
                <a16:creationId xmlns:a16="http://schemas.microsoft.com/office/drawing/2014/main" id="{0407A8DB-49B5-4ECB-2CCC-FF8B2F5CE701}"/>
              </a:ext>
            </a:extLst>
          </p:cNvPr>
          <p:cNvGrpSpPr/>
          <p:nvPr/>
        </p:nvGrpSpPr>
        <p:grpSpPr>
          <a:xfrm>
            <a:off x="3718464" y="4484171"/>
            <a:ext cx="1871165" cy="1358035"/>
            <a:chOff x="3654705" y="4241901"/>
            <a:chExt cx="1871165" cy="1358035"/>
          </a:xfrm>
          <a:noFill/>
          <a:effectLst/>
        </p:grpSpPr>
        <p:sp>
          <p:nvSpPr>
            <p:cNvPr id="48" name="Freeform: Shape 31">
              <a:extLst>
                <a:ext uri="{FF2B5EF4-FFF2-40B4-BE49-F238E27FC236}">
                  <a16:creationId xmlns:a16="http://schemas.microsoft.com/office/drawing/2014/main" id="{710E7E4E-A735-68D6-D278-D5310B36AE7C}"/>
                </a:ext>
              </a:extLst>
            </p:cNvPr>
            <p:cNvSpPr/>
            <p:nvPr/>
          </p:nvSpPr>
          <p:spPr>
            <a:xfrm>
              <a:off x="4704435" y="4338370"/>
              <a:ext cx="702259" cy="412394"/>
            </a:xfrm>
            <a:custGeom>
              <a:avLst/>
              <a:gdLst>
                <a:gd name="connsiteX0" fmla="*/ 702259 w 702259"/>
                <a:gd name="connsiteY0" fmla="*/ 0 h 412394"/>
                <a:gd name="connsiteX1" fmla="*/ 0 w 702259"/>
                <a:gd name="connsiteY1" fmla="*/ 412395 h 412394"/>
              </a:gdLst>
              <a:ahLst/>
              <a:cxnLst>
                <a:cxn ang="0">
                  <a:pos x="connsiteX0" y="connsiteY0"/>
                </a:cxn>
                <a:cxn ang="0">
                  <a:pos x="connsiteX1" y="connsiteY1"/>
                </a:cxn>
              </a:cxnLst>
              <a:rect l="l" t="t" r="r" b="b"/>
              <a:pathLst>
                <a:path w="702259" h="412394">
                  <a:moveTo>
                    <a:pt x="702259" y="0"/>
                  </a:moveTo>
                  <a:lnTo>
                    <a:pt x="0" y="412395"/>
                  </a:ln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4">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49" name="Freeform: Shape 35">
              <a:extLst>
                <a:ext uri="{FF2B5EF4-FFF2-40B4-BE49-F238E27FC236}">
                  <a16:creationId xmlns:a16="http://schemas.microsoft.com/office/drawing/2014/main" id="{B86431A6-2213-DC14-E2E3-3B56B23841C4}"/>
                </a:ext>
              </a:extLst>
            </p:cNvPr>
            <p:cNvSpPr/>
            <p:nvPr/>
          </p:nvSpPr>
          <p:spPr>
            <a:xfrm>
              <a:off x="5397855" y="4241901"/>
              <a:ext cx="128015" cy="128015"/>
            </a:xfrm>
            <a:custGeom>
              <a:avLst/>
              <a:gdLst>
                <a:gd name="connsiteX0" fmla="*/ 128016 w 128015"/>
                <a:gd name="connsiteY0" fmla="*/ 64008 h 128015"/>
                <a:gd name="connsiteX1" fmla="*/ 64008 w 128015"/>
                <a:gd name="connsiteY1" fmla="*/ 128016 h 128015"/>
                <a:gd name="connsiteX2" fmla="*/ 0 w 128015"/>
                <a:gd name="connsiteY2" fmla="*/ 64008 h 128015"/>
                <a:gd name="connsiteX3" fmla="*/ 64008 w 128015"/>
                <a:gd name="connsiteY3" fmla="*/ 0 h 128015"/>
                <a:gd name="connsiteX4" fmla="*/ 128016 w 128015"/>
                <a:gd name="connsiteY4" fmla="*/ 64008 h 128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15" h="128015">
                  <a:moveTo>
                    <a:pt x="128016" y="64008"/>
                  </a:moveTo>
                  <a:cubicBezTo>
                    <a:pt x="128016" y="99359"/>
                    <a:pt x="99359" y="128016"/>
                    <a:pt x="64008" y="128016"/>
                  </a:cubicBezTo>
                  <a:cubicBezTo>
                    <a:pt x="28657" y="128016"/>
                    <a:pt x="0" y="99359"/>
                    <a:pt x="0" y="64008"/>
                  </a:cubicBezTo>
                  <a:cubicBezTo>
                    <a:pt x="0" y="28657"/>
                    <a:pt x="28657" y="0"/>
                    <a:pt x="64008" y="0"/>
                  </a:cubicBezTo>
                  <a:cubicBezTo>
                    <a:pt x="99359" y="0"/>
                    <a:pt x="128016" y="28657"/>
                    <a:pt x="128016" y="64008"/>
                  </a:cubicBezTo>
                  <a:close/>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4">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50" name="Freeform: Shape 40">
              <a:extLst>
                <a:ext uri="{FF2B5EF4-FFF2-40B4-BE49-F238E27FC236}">
                  <a16:creationId xmlns:a16="http://schemas.microsoft.com/office/drawing/2014/main" id="{1E359EC2-9BBD-3DD7-F6C1-A286AF622F97}"/>
                </a:ext>
              </a:extLst>
            </p:cNvPr>
            <p:cNvSpPr/>
            <p:nvPr/>
          </p:nvSpPr>
          <p:spPr>
            <a:xfrm>
              <a:off x="3654705" y="4472484"/>
              <a:ext cx="1127445" cy="1127452"/>
            </a:xfrm>
            <a:custGeom>
              <a:avLst/>
              <a:gdLst>
                <a:gd name="connsiteX0" fmla="*/ 1049730 w 1127445"/>
                <a:gd name="connsiteY0" fmla="*/ 278281 h 1127452"/>
                <a:gd name="connsiteX1" fmla="*/ 1019707 w 1127445"/>
                <a:gd name="connsiteY1" fmla="*/ 232409 h 1127452"/>
                <a:gd name="connsiteX2" fmla="*/ 232409 w 1127445"/>
                <a:gd name="connsiteY2" fmla="*/ 107746 h 1127452"/>
                <a:gd name="connsiteX3" fmla="*/ 107746 w 1127445"/>
                <a:gd name="connsiteY3" fmla="*/ 895044 h 1127452"/>
                <a:gd name="connsiteX4" fmla="*/ 895044 w 1127445"/>
                <a:gd name="connsiteY4" fmla="*/ 1019707 h 1127452"/>
                <a:gd name="connsiteX5" fmla="*/ 1091335 w 1127445"/>
                <a:gd name="connsiteY5" fmla="*/ 364997 h 112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445" h="1127452">
                  <a:moveTo>
                    <a:pt x="1049730" y="278281"/>
                  </a:moveTo>
                  <a:cubicBezTo>
                    <a:pt x="1040586" y="262736"/>
                    <a:pt x="1030527" y="247344"/>
                    <a:pt x="1019707" y="232409"/>
                  </a:cubicBezTo>
                  <a:cubicBezTo>
                    <a:pt x="836675" y="-19509"/>
                    <a:pt x="484173" y="-75287"/>
                    <a:pt x="232409" y="107746"/>
                  </a:cubicBezTo>
                  <a:cubicBezTo>
                    <a:pt x="-19509" y="290778"/>
                    <a:pt x="-75287" y="643279"/>
                    <a:pt x="107746" y="895044"/>
                  </a:cubicBezTo>
                  <a:cubicBezTo>
                    <a:pt x="290778" y="1146961"/>
                    <a:pt x="643279" y="1202740"/>
                    <a:pt x="895044" y="1019707"/>
                  </a:cubicBezTo>
                  <a:cubicBezTo>
                    <a:pt x="1105051" y="867155"/>
                    <a:pt x="1178813" y="596645"/>
                    <a:pt x="1091335" y="364997"/>
                  </a:cubicBez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4">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grpSp>
      <p:grpSp>
        <p:nvGrpSpPr>
          <p:cNvPr id="51" name="Group 50">
            <a:extLst>
              <a:ext uri="{FF2B5EF4-FFF2-40B4-BE49-F238E27FC236}">
                <a16:creationId xmlns:a16="http://schemas.microsoft.com/office/drawing/2014/main" id="{A8259796-35E7-BC98-3040-168CAE1F68D8}"/>
              </a:ext>
            </a:extLst>
          </p:cNvPr>
          <p:cNvGrpSpPr/>
          <p:nvPr/>
        </p:nvGrpSpPr>
        <p:grpSpPr>
          <a:xfrm>
            <a:off x="3002641" y="3729640"/>
            <a:ext cx="2199251" cy="1127452"/>
            <a:chOff x="2938882" y="3487370"/>
            <a:chExt cx="2199251" cy="1127452"/>
          </a:xfrm>
          <a:noFill/>
          <a:effectLst/>
        </p:grpSpPr>
        <p:sp>
          <p:nvSpPr>
            <p:cNvPr id="52" name="Freeform: Shape 32">
              <a:extLst>
                <a:ext uri="{FF2B5EF4-FFF2-40B4-BE49-F238E27FC236}">
                  <a16:creationId xmlns:a16="http://schemas.microsoft.com/office/drawing/2014/main" id="{AC43C538-F478-944F-9822-361B6CC74408}"/>
                </a:ext>
              </a:extLst>
            </p:cNvPr>
            <p:cNvSpPr/>
            <p:nvPr/>
          </p:nvSpPr>
          <p:spPr>
            <a:xfrm>
              <a:off x="4057650" y="3788054"/>
              <a:ext cx="954481" cy="164439"/>
            </a:xfrm>
            <a:custGeom>
              <a:avLst/>
              <a:gdLst>
                <a:gd name="connsiteX0" fmla="*/ 954481 w 954481"/>
                <a:gd name="connsiteY0" fmla="*/ 0 h 164439"/>
                <a:gd name="connsiteX1" fmla="*/ 0 w 954481"/>
                <a:gd name="connsiteY1" fmla="*/ 164440 h 164439"/>
              </a:gdLst>
              <a:ahLst/>
              <a:cxnLst>
                <a:cxn ang="0">
                  <a:pos x="connsiteX0" y="connsiteY0"/>
                </a:cxn>
                <a:cxn ang="0">
                  <a:pos x="connsiteX1" y="connsiteY1"/>
                </a:cxn>
              </a:cxnLst>
              <a:rect l="l" t="t" r="r" b="b"/>
              <a:pathLst>
                <a:path w="954481" h="164439">
                  <a:moveTo>
                    <a:pt x="954481" y="0"/>
                  </a:moveTo>
                  <a:lnTo>
                    <a:pt x="0" y="164440"/>
                  </a:ln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3">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53" name="Freeform: Shape 36">
              <a:extLst>
                <a:ext uri="{FF2B5EF4-FFF2-40B4-BE49-F238E27FC236}">
                  <a16:creationId xmlns:a16="http://schemas.microsoft.com/office/drawing/2014/main" id="{09111082-02BE-771E-1DAF-E85FAFE22516}"/>
                </a:ext>
              </a:extLst>
            </p:cNvPr>
            <p:cNvSpPr/>
            <p:nvPr/>
          </p:nvSpPr>
          <p:spPr>
            <a:xfrm>
              <a:off x="5009876" y="3708075"/>
              <a:ext cx="128257" cy="128257"/>
            </a:xfrm>
            <a:custGeom>
              <a:avLst/>
              <a:gdLst>
                <a:gd name="connsiteX0" fmla="*/ 44317 w 128257"/>
                <a:gd name="connsiteY0" fmla="*/ 3169 h 128257"/>
                <a:gd name="connsiteX1" fmla="*/ 3169 w 128257"/>
                <a:gd name="connsiteY1" fmla="*/ 83941 h 128257"/>
                <a:gd name="connsiteX2" fmla="*/ 83941 w 128257"/>
                <a:gd name="connsiteY2" fmla="*/ 125089 h 128257"/>
                <a:gd name="connsiteX3" fmla="*/ 125089 w 128257"/>
                <a:gd name="connsiteY3" fmla="*/ 44317 h 128257"/>
                <a:gd name="connsiteX4" fmla="*/ 44317 w 128257"/>
                <a:gd name="connsiteY4" fmla="*/ 3169 h 128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57" h="128257">
                  <a:moveTo>
                    <a:pt x="44317" y="3169"/>
                  </a:moveTo>
                  <a:cubicBezTo>
                    <a:pt x="10636" y="14142"/>
                    <a:pt x="-7804" y="50260"/>
                    <a:pt x="3169" y="83941"/>
                  </a:cubicBezTo>
                  <a:cubicBezTo>
                    <a:pt x="14142" y="117621"/>
                    <a:pt x="50260" y="136062"/>
                    <a:pt x="83941" y="125089"/>
                  </a:cubicBezTo>
                  <a:cubicBezTo>
                    <a:pt x="117621" y="114116"/>
                    <a:pt x="136062" y="77997"/>
                    <a:pt x="125089" y="44317"/>
                  </a:cubicBezTo>
                  <a:cubicBezTo>
                    <a:pt x="114116" y="10636"/>
                    <a:pt x="77997" y="-7804"/>
                    <a:pt x="44317" y="3169"/>
                  </a:cubicBez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3">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54" name="Freeform: Shape 41">
              <a:extLst>
                <a:ext uri="{FF2B5EF4-FFF2-40B4-BE49-F238E27FC236}">
                  <a16:creationId xmlns:a16="http://schemas.microsoft.com/office/drawing/2014/main" id="{4B511A2E-736E-28D8-22DD-7B835533E1B9}"/>
                </a:ext>
              </a:extLst>
            </p:cNvPr>
            <p:cNvSpPr/>
            <p:nvPr/>
          </p:nvSpPr>
          <p:spPr>
            <a:xfrm>
              <a:off x="2938882" y="3487370"/>
              <a:ext cx="1127454" cy="1127452"/>
            </a:xfrm>
            <a:custGeom>
              <a:avLst/>
              <a:gdLst>
                <a:gd name="connsiteX0" fmla="*/ 1118767 w 1127454"/>
                <a:gd name="connsiteY0" fmla="*/ 465124 h 1127452"/>
                <a:gd name="connsiteX1" fmla="*/ 1019707 w 1127454"/>
                <a:gd name="connsiteY1" fmla="*/ 232409 h 1127452"/>
                <a:gd name="connsiteX2" fmla="*/ 232409 w 1127454"/>
                <a:gd name="connsiteY2" fmla="*/ 107745 h 1127452"/>
                <a:gd name="connsiteX3" fmla="*/ 107746 w 1127454"/>
                <a:gd name="connsiteY3" fmla="*/ 895044 h 1127452"/>
                <a:gd name="connsiteX4" fmla="*/ 895044 w 1127454"/>
                <a:gd name="connsiteY4" fmla="*/ 1019707 h 1127452"/>
                <a:gd name="connsiteX5" fmla="*/ 1127454 w 1127454"/>
                <a:gd name="connsiteY5" fmla="*/ 570584 h 112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454" h="1127452">
                  <a:moveTo>
                    <a:pt x="1118767" y="465124"/>
                  </a:moveTo>
                  <a:cubicBezTo>
                    <a:pt x="1104289" y="383590"/>
                    <a:pt x="1071676" y="303884"/>
                    <a:pt x="1019707" y="232409"/>
                  </a:cubicBezTo>
                  <a:cubicBezTo>
                    <a:pt x="836675" y="-19508"/>
                    <a:pt x="484174" y="-75287"/>
                    <a:pt x="232409" y="107745"/>
                  </a:cubicBezTo>
                  <a:cubicBezTo>
                    <a:pt x="-19509" y="290778"/>
                    <a:pt x="-75287" y="643279"/>
                    <a:pt x="107746" y="895044"/>
                  </a:cubicBezTo>
                  <a:cubicBezTo>
                    <a:pt x="290778" y="1146961"/>
                    <a:pt x="643279" y="1202740"/>
                    <a:pt x="895044" y="1019707"/>
                  </a:cubicBezTo>
                  <a:cubicBezTo>
                    <a:pt x="1044701" y="910894"/>
                    <a:pt x="1125168" y="742339"/>
                    <a:pt x="1127454" y="570584"/>
                  </a:cubicBez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3">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p>
              <a:endParaRPr lang="ru-UA"/>
            </a:p>
          </p:txBody>
        </p:sp>
      </p:grpSp>
      <p:grpSp>
        <p:nvGrpSpPr>
          <p:cNvPr id="55" name="Group 54">
            <a:extLst>
              <a:ext uri="{FF2B5EF4-FFF2-40B4-BE49-F238E27FC236}">
                <a16:creationId xmlns:a16="http://schemas.microsoft.com/office/drawing/2014/main" id="{CFA8452C-6806-3B81-8B4D-3746F12C5A1A}"/>
              </a:ext>
            </a:extLst>
          </p:cNvPr>
          <p:cNvGrpSpPr/>
          <p:nvPr/>
        </p:nvGrpSpPr>
        <p:grpSpPr>
          <a:xfrm>
            <a:off x="3002641" y="2511812"/>
            <a:ext cx="2199130" cy="1127452"/>
            <a:chOff x="2938882" y="2269542"/>
            <a:chExt cx="2199130" cy="1127452"/>
          </a:xfrm>
          <a:noFill/>
          <a:effectLst/>
        </p:grpSpPr>
        <p:sp>
          <p:nvSpPr>
            <p:cNvPr id="56" name="Freeform: Shape 33">
              <a:extLst>
                <a:ext uri="{FF2B5EF4-FFF2-40B4-BE49-F238E27FC236}">
                  <a16:creationId xmlns:a16="http://schemas.microsoft.com/office/drawing/2014/main" id="{F6072C12-48AD-20FE-6E5E-114E35737553}"/>
                </a:ext>
              </a:extLst>
            </p:cNvPr>
            <p:cNvSpPr/>
            <p:nvPr/>
          </p:nvSpPr>
          <p:spPr>
            <a:xfrm>
              <a:off x="4057497" y="2931871"/>
              <a:ext cx="953566" cy="169316"/>
            </a:xfrm>
            <a:custGeom>
              <a:avLst/>
              <a:gdLst>
                <a:gd name="connsiteX0" fmla="*/ 953567 w 953566"/>
                <a:gd name="connsiteY0" fmla="*/ 169316 h 169316"/>
                <a:gd name="connsiteX1" fmla="*/ 0 w 953566"/>
                <a:gd name="connsiteY1" fmla="*/ 0 h 169316"/>
              </a:gdLst>
              <a:ahLst/>
              <a:cxnLst>
                <a:cxn ang="0">
                  <a:pos x="connsiteX0" y="connsiteY0"/>
                </a:cxn>
                <a:cxn ang="0">
                  <a:pos x="connsiteX1" y="connsiteY1"/>
                </a:cxn>
              </a:cxnLst>
              <a:rect l="l" t="t" r="r" b="b"/>
              <a:pathLst>
                <a:path w="953566" h="169316">
                  <a:moveTo>
                    <a:pt x="953567" y="169316"/>
                  </a:moveTo>
                  <a:lnTo>
                    <a:pt x="0" y="0"/>
                  </a:ln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2">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57" name="Freeform: Shape 37">
              <a:extLst>
                <a:ext uri="{FF2B5EF4-FFF2-40B4-BE49-F238E27FC236}">
                  <a16:creationId xmlns:a16="http://schemas.microsoft.com/office/drawing/2014/main" id="{ED9A4682-98D4-2126-6E17-4CFC2B6E6EA2}"/>
                </a:ext>
              </a:extLst>
            </p:cNvPr>
            <p:cNvSpPr/>
            <p:nvPr/>
          </p:nvSpPr>
          <p:spPr>
            <a:xfrm>
              <a:off x="5009997" y="3048304"/>
              <a:ext cx="128015" cy="128015"/>
            </a:xfrm>
            <a:custGeom>
              <a:avLst/>
              <a:gdLst>
                <a:gd name="connsiteX0" fmla="*/ 128016 w 128015"/>
                <a:gd name="connsiteY0" fmla="*/ 64008 h 128015"/>
                <a:gd name="connsiteX1" fmla="*/ 64008 w 128015"/>
                <a:gd name="connsiteY1" fmla="*/ 128016 h 128015"/>
                <a:gd name="connsiteX2" fmla="*/ 0 w 128015"/>
                <a:gd name="connsiteY2" fmla="*/ 64008 h 128015"/>
                <a:gd name="connsiteX3" fmla="*/ 64008 w 128015"/>
                <a:gd name="connsiteY3" fmla="*/ 0 h 128015"/>
                <a:gd name="connsiteX4" fmla="*/ 128016 w 128015"/>
                <a:gd name="connsiteY4" fmla="*/ 64008 h 128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15" h="128015">
                  <a:moveTo>
                    <a:pt x="128016" y="64008"/>
                  </a:moveTo>
                  <a:cubicBezTo>
                    <a:pt x="128016" y="99359"/>
                    <a:pt x="99359" y="128016"/>
                    <a:pt x="64008" y="128016"/>
                  </a:cubicBezTo>
                  <a:cubicBezTo>
                    <a:pt x="28657" y="128016"/>
                    <a:pt x="0" y="99359"/>
                    <a:pt x="0" y="64008"/>
                  </a:cubicBezTo>
                  <a:cubicBezTo>
                    <a:pt x="0" y="28657"/>
                    <a:pt x="28657" y="0"/>
                    <a:pt x="64008" y="0"/>
                  </a:cubicBezTo>
                  <a:cubicBezTo>
                    <a:pt x="99359" y="0"/>
                    <a:pt x="128016" y="28657"/>
                    <a:pt x="128016" y="64008"/>
                  </a:cubicBezTo>
                  <a:close/>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2">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58" name="Freeform: Shape 42">
              <a:extLst>
                <a:ext uri="{FF2B5EF4-FFF2-40B4-BE49-F238E27FC236}">
                  <a16:creationId xmlns:a16="http://schemas.microsoft.com/office/drawing/2014/main" id="{CBC66B45-5F48-313A-6C1D-AF2EE6201CF7}"/>
                </a:ext>
              </a:extLst>
            </p:cNvPr>
            <p:cNvSpPr/>
            <p:nvPr/>
          </p:nvSpPr>
          <p:spPr>
            <a:xfrm>
              <a:off x="2938882" y="2269542"/>
              <a:ext cx="1127302" cy="1127452"/>
            </a:xfrm>
            <a:custGeom>
              <a:avLst/>
              <a:gdLst>
                <a:gd name="connsiteX0" fmla="*/ 1118615 w 1127302"/>
                <a:gd name="connsiteY0" fmla="*/ 662329 h 1127452"/>
                <a:gd name="connsiteX1" fmla="*/ 1019707 w 1127302"/>
                <a:gd name="connsiteY1" fmla="*/ 232409 h 1127452"/>
                <a:gd name="connsiteX2" fmla="*/ 232409 w 1127302"/>
                <a:gd name="connsiteY2" fmla="*/ 107746 h 1127452"/>
                <a:gd name="connsiteX3" fmla="*/ 107746 w 1127302"/>
                <a:gd name="connsiteY3" fmla="*/ 895044 h 1127452"/>
                <a:gd name="connsiteX4" fmla="*/ 895044 w 1127302"/>
                <a:gd name="connsiteY4" fmla="*/ 1019707 h 1127452"/>
                <a:gd name="connsiteX5" fmla="*/ 1093469 w 1127302"/>
                <a:gd name="connsiteY5" fmla="*/ 756512 h 112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302" h="1127452">
                  <a:moveTo>
                    <a:pt x="1118615" y="662329"/>
                  </a:moveTo>
                  <a:cubicBezTo>
                    <a:pt x="1144370" y="516787"/>
                    <a:pt x="1113281" y="361492"/>
                    <a:pt x="1019707" y="232409"/>
                  </a:cubicBezTo>
                  <a:cubicBezTo>
                    <a:pt x="836675" y="-19509"/>
                    <a:pt x="484174" y="-75287"/>
                    <a:pt x="232409" y="107746"/>
                  </a:cubicBezTo>
                  <a:cubicBezTo>
                    <a:pt x="-19509" y="290778"/>
                    <a:pt x="-75287" y="643279"/>
                    <a:pt x="107746" y="895044"/>
                  </a:cubicBezTo>
                  <a:cubicBezTo>
                    <a:pt x="290778" y="1146961"/>
                    <a:pt x="643279" y="1202740"/>
                    <a:pt x="895044" y="1019707"/>
                  </a:cubicBezTo>
                  <a:cubicBezTo>
                    <a:pt x="989532" y="951127"/>
                    <a:pt x="1056436" y="858620"/>
                    <a:pt x="1093469" y="756512"/>
                  </a:cubicBez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2">
                  <a:lumMod val="75000"/>
                  <a:alpha val="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p>
              <a:endParaRPr lang="ru-UA"/>
            </a:p>
          </p:txBody>
        </p:sp>
      </p:grpSp>
      <p:grpSp>
        <p:nvGrpSpPr>
          <p:cNvPr id="59" name="Group 58">
            <a:extLst>
              <a:ext uri="{FF2B5EF4-FFF2-40B4-BE49-F238E27FC236}">
                <a16:creationId xmlns:a16="http://schemas.microsoft.com/office/drawing/2014/main" id="{D48C1983-05EB-D02B-DF1B-AC1E67C32362}"/>
              </a:ext>
            </a:extLst>
          </p:cNvPr>
          <p:cNvGrpSpPr/>
          <p:nvPr/>
        </p:nvGrpSpPr>
        <p:grpSpPr>
          <a:xfrm>
            <a:off x="3718312" y="1526698"/>
            <a:ext cx="1871317" cy="1358187"/>
            <a:chOff x="3654553" y="1284428"/>
            <a:chExt cx="1871317" cy="1358187"/>
          </a:xfrm>
          <a:noFill/>
          <a:effectLst/>
        </p:grpSpPr>
        <p:sp>
          <p:nvSpPr>
            <p:cNvPr id="60" name="Freeform: Shape 34">
              <a:extLst>
                <a:ext uri="{FF2B5EF4-FFF2-40B4-BE49-F238E27FC236}">
                  <a16:creationId xmlns:a16="http://schemas.microsoft.com/office/drawing/2014/main" id="{F569FF89-1BA7-0EA9-2038-21807145B285}"/>
                </a:ext>
              </a:extLst>
            </p:cNvPr>
            <p:cNvSpPr/>
            <p:nvPr/>
          </p:nvSpPr>
          <p:spPr>
            <a:xfrm>
              <a:off x="4704435" y="2133752"/>
              <a:ext cx="702259" cy="412394"/>
            </a:xfrm>
            <a:custGeom>
              <a:avLst/>
              <a:gdLst>
                <a:gd name="connsiteX0" fmla="*/ 702259 w 702259"/>
                <a:gd name="connsiteY0" fmla="*/ 412395 h 412394"/>
                <a:gd name="connsiteX1" fmla="*/ 0 w 702259"/>
                <a:gd name="connsiteY1" fmla="*/ 0 h 412394"/>
              </a:gdLst>
              <a:ahLst/>
              <a:cxnLst>
                <a:cxn ang="0">
                  <a:pos x="connsiteX0" y="connsiteY0"/>
                </a:cxn>
                <a:cxn ang="0">
                  <a:pos x="connsiteX1" y="connsiteY1"/>
                </a:cxn>
              </a:cxnLst>
              <a:rect l="l" t="t" r="r" b="b"/>
              <a:pathLst>
                <a:path w="702259" h="412394">
                  <a:moveTo>
                    <a:pt x="702259" y="412395"/>
                  </a:moveTo>
                  <a:lnTo>
                    <a:pt x="0" y="0"/>
                  </a:lnTo>
                </a:path>
              </a:pathLst>
            </a:custGeom>
            <a:grpFill/>
            <a:ln w="12700" cap="rnd">
              <a:solidFill>
                <a:srgbClr val="143524"/>
              </a:solidFill>
              <a:prstDash val="solid"/>
              <a:round/>
              <a:extLst>
                <a:ext uri="{C807C97D-BFC1-408E-A445-0C87EB9F89A2}">
                  <ask:lineSketchStyleProps xmlns:ask="http://schemas.microsoft.com/office/drawing/2018/sketchyshapes">
                    <ask:type>
                      <ask:lineSketchNone/>
                    </ask:type>
                  </ask:lineSketchStyleProps>
                </a:ext>
              </a:extLst>
            </a:ln>
          </p:spPr>
          <p:txBody>
            <a:bodyPr rtlCol="0" anchor="ctr"/>
            <a:lstStyle/>
            <a:p>
              <a:endParaRPr lang="ru-UA"/>
            </a:p>
          </p:txBody>
        </p:sp>
        <p:sp>
          <p:nvSpPr>
            <p:cNvPr id="61" name="Freeform: Shape 38">
              <a:extLst>
                <a:ext uri="{FF2B5EF4-FFF2-40B4-BE49-F238E27FC236}">
                  <a16:creationId xmlns:a16="http://schemas.microsoft.com/office/drawing/2014/main" id="{441CBD78-97E2-AFC5-B4A1-BF3FF03885F3}"/>
                </a:ext>
              </a:extLst>
            </p:cNvPr>
            <p:cNvSpPr/>
            <p:nvPr/>
          </p:nvSpPr>
          <p:spPr>
            <a:xfrm>
              <a:off x="5397855" y="2514600"/>
              <a:ext cx="128015" cy="128015"/>
            </a:xfrm>
            <a:custGeom>
              <a:avLst/>
              <a:gdLst>
                <a:gd name="connsiteX0" fmla="*/ 128016 w 128015"/>
                <a:gd name="connsiteY0" fmla="*/ 64008 h 128015"/>
                <a:gd name="connsiteX1" fmla="*/ 64008 w 128015"/>
                <a:gd name="connsiteY1" fmla="*/ 128016 h 128015"/>
                <a:gd name="connsiteX2" fmla="*/ 0 w 128015"/>
                <a:gd name="connsiteY2" fmla="*/ 64008 h 128015"/>
                <a:gd name="connsiteX3" fmla="*/ 64008 w 128015"/>
                <a:gd name="connsiteY3" fmla="*/ 0 h 128015"/>
                <a:gd name="connsiteX4" fmla="*/ 128016 w 128015"/>
                <a:gd name="connsiteY4" fmla="*/ 64008 h 128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15" h="128015">
                  <a:moveTo>
                    <a:pt x="128016" y="64008"/>
                  </a:moveTo>
                  <a:cubicBezTo>
                    <a:pt x="128016" y="99359"/>
                    <a:pt x="99359" y="128016"/>
                    <a:pt x="64008" y="128016"/>
                  </a:cubicBezTo>
                  <a:cubicBezTo>
                    <a:pt x="28657" y="128016"/>
                    <a:pt x="0" y="99359"/>
                    <a:pt x="0" y="64008"/>
                  </a:cubicBezTo>
                  <a:cubicBezTo>
                    <a:pt x="0" y="28657"/>
                    <a:pt x="28657" y="0"/>
                    <a:pt x="64008" y="0"/>
                  </a:cubicBezTo>
                  <a:cubicBezTo>
                    <a:pt x="99359" y="0"/>
                    <a:pt x="128016" y="28657"/>
                    <a:pt x="128016" y="64008"/>
                  </a:cubicBezTo>
                  <a:close/>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1">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sp>
          <p:nvSpPr>
            <p:cNvPr id="62" name="Freeform: Shape 43">
              <a:extLst>
                <a:ext uri="{FF2B5EF4-FFF2-40B4-BE49-F238E27FC236}">
                  <a16:creationId xmlns:a16="http://schemas.microsoft.com/office/drawing/2014/main" id="{6AA92F59-75F3-8B63-D9DA-6FCE2CC321E9}"/>
                </a:ext>
              </a:extLst>
            </p:cNvPr>
            <p:cNvSpPr/>
            <p:nvPr/>
          </p:nvSpPr>
          <p:spPr>
            <a:xfrm>
              <a:off x="3654553" y="1284428"/>
              <a:ext cx="1127426" cy="1127452"/>
            </a:xfrm>
            <a:custGeom>
              <a:avLst/>
              <a:gdLst>
                <a:gd name="connsiteX0" fmla="*/ 1049882 w 1127426"/>
                <a:gd name="connsiteY0" fmla="*/ 849324 h 1127452"/>
                <a:gd name="connsiteX1" fmla="*/ 1019707 w 1127426"/>
                <a:gd name="connsiteY1" fmla="*/ 232409 h 1127452"/>
                <a:gd name="connsiteX2" fmla="*/ 232409 w 1127426"/>
                <a:gd name="connsiteY2" fmla="*/ 107745 h 1127452"/>
                <a:gd name="connsiteX3" fmla="*/ 107745 w 1127426"/>
                <a:gd name="connsiteY3" fmla="*/ 895044 h 1127452"/>
                <a:gd name="connsiteX4" fmla="*/ 895044 w 1127426"/>
                <a:gd name="connsiteY4" fmla="*/ 1019707 h 1127452"/>
                <a:gd name="connsiteX5" fmla="*/ 1004924 w 1127426"/>
                <a:gd name="connsiteY5" fmla="*/ 914704 h 112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7426" h="1127452">
                  <a:moveTo>
                    <a:pt x="1049882" y="849324"/>
                  </a:moveTo>
                  <a:cubicBezTo>
                    <a:pt x="1159763" y="661872"/>
                    <a:pt x="1155648" y="419404"/>
                    <a:pt x="1019707" y="232409"/>
                  </a:cubicBezTo>
                  <a:cubicBezTo>
                    <a:pt x="836675" y="-19508"/>
                    <a:pt x="484174" y="-75287"/>
                    <a:pt x="232409" y="107745"/>
                  </a:cubicBezTo>
                  <a:cubicBezTo>
                    <a:pt x="-19508" y="290778"/>
                    <a:pt x="-75287" y="643279"/>
                    <a:pt x="107745" y="895044"/>
                  </a:cubicBezTo>
                  <a:cubicBezTo>
                    <a:pt x="290778" y="1146961"/>
                    <a:pt x="643279" y="1202740"/>
                    <a:pt x="895044" y="1019707"/>
                  </a:cubicBezTo>
                  <a:cubicBezTo>
                    <a:pt x="937259" y="989075"/>
                    <a:pt x="973987" y="953566"/>
                    <a:pt x="1004924" y="914704"/>
                  </a:cubicBezTo>
                </a:path>
              </a:pathLst>
            </a:custGeom>
            <a:grpFill/>
            <a:ln w="12700" cap="rnd">
              <a:solidFill>
                <a:srgbClr val="143524"/>
              </a:solidFill>
              <a:extLst>
                <a:ext uri="{C807C97D-BFC1-408E-A445-0C87EB9F89A2}">
                  <ask:lineSketchStyleProps xmlns:ask="http://schemas.microsoft.com/office/drawing/2018/sketchyshapes">
                    <ask:type>
                      <ask:lineSketchNone/>
                    </ask:type>
                  </ask:lineSketchStyleProps>
                </a:ext>
              </a:extLst>
            </a:ln>
            <a:effectLst>
              <a:outerShdw blurRad="50800" dist="38100" dir="2700000" algn="tl" rotWithShape="0">
                <a:schemeClr val="accent1">
                  <a:lumMod val="75000"/>
                  <a:alpha val="20000"/>
                </a:scheme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ru-UA"/>
            </a:p>
          </p:txBody>
        </p:sp>
      </p:grpSp>
      <p:sp>
        <p:nvSpPr>
          <p:cNvPr id="63" name="Freeform: Shape 53">
            <a:extLst>
              <a:ext uri="{FF2B5EF4-FFF2-40B4-BE49-F238E27FC236}">
                <a16:creationId xmlns:a16="http://schemas.microsoft.com/office/drawing/2014/main" id="{7B1F41B9-A948-AD7B-A075-08A3C5A413F8}"/>
              </a:ext>
            </a:extLst>
          </p:cNvPr>
          <p:cNvSpPr/>
          <p:nvPr/>
        </p:nvSpPr>
        <p:spPr>
          <a:xfrm>
            <a:off x="5324454" y="2855930"/>
            <a:ext cx="1657197" cy="1657197"/>
          </a:xfrm>
          <a:custGeom>
            <a:avLst/>
            <a:gdLst>
              <a:gd name="connsiteX0" fmla="*/ 1657198 w 1657197"/>
              <a:gd name="connsiteY0" fmla="*/ 828599 h 1657197"/>
              <a:gd name="connsiteX1" fmla="*/ 828599 w 1657197"/>
              <a:gd name="connsiteY1" fmla="*/ 1657198 h 1657197"/>
              <a:gd name="connsiteX2" fmla="*/ 0 w 1657197"/>
              <a:gd name="connsiteY2" fmla="*/ 828599 h 1657197"/>
              <a:gd name="connsiteX3" fmla="*/ 828599 w 1657197"/>
              <a:gd name="connsiteY3" fmla="*/ 0 h 1657197"/>
              <a:gd name="connsiteX4" fmla="*/ 1657198 w 1657197"/>
              <a:gd name="connsiteY4" fmla="*/ 828599 h 1657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197" h="1657197">
                <a:moveTo>
                  <a:pt x="1657198" y="828599"/>
                </a:moveTo>
                <a:cubicBezTo>
                  <a:pt x="1657198" y="1286221"/>
                  <a:pt x="1286221" y="1657198"/>
                  <a:pt x="828599" y="1657198"/>
                </a:cubicBezTo>
                <a:cubicBezTo>
                  <a:pt x="370976" y="1657198"/>
                  <a:pt x="0" y="1286221"/>
                  <a:pt x="0" y="828599"/>
                </a:cubicBezTo>
                <a:cubicBezTo>
                  <a:pt x="0" y="370976"/>
                  <a:pt x="370976" y="0"/>
                  <a:pt x="828599" y="0"/>
                </a:cubicBezTo>
                <a:cubicBezTo>
                  <a:pt x="1286221" y="0"/>
                  <a:pt x="1657198" y="370976"/>
                  <a:pt x="1657198" y="828599"/>
                </a:cubicBezTo>
                <a:close/>
              </a:path>
            </a:pathLst>
          </a:custGeom>
          <a:solidFill>
            <a:srgbClr val="143524"/>
          </a:solidFill>
          <a:ln w="22860" cap="rnd">
            <a:noFill/>
            <a:prstDash val="solid"/>
            <a:round/>
          </a:ln>
        </p:spPr>
        <p:txBody>
          <a:bodyPr rtlCol="0" anchor="ctr"/>
          <a:lstStyle/>
          <a:p>
            <a:endParaRPr lang="ru-UA"/>
          </a:p>
        </p:txBody>
      </p:sp>
      <p:grpSp>
        <p:nvGrpSpPr>
          <p:cNvPr id="64" name="Group 63">
            <a:extLst>
              <a:ext uri="{FF2B5EF4-FFF2-40B4-BE49-F238E27FC236}">
                <a16:creationId xmlns:a16="http://schemas.microsoft.com/office/drawing/2014/main" id="{0A7B21A1-911E-C6D3-39C7-10C943EA283B}"/>
              </a:ext>
            </a:extLst>
          </p:cNvPr>
          <p:cNvGrpSpPr/>
          <p:nvPr/>
        </p:nvGrpSpPr>
        <p:grpSpPr>
          <a:xfrm>
            <a:off x="2173932" y="1526698"/>
            <a:ext cx="1286795" cy="646100"/>
            <a:chOff x="1825732" y="1342034"/>
            <a:chExt cx="1286795" cy="646100"/>
          </a:xfrm>
        </p:grpSpPr>
        <p:sp>
          <p:nvSpPr>
            <p:cNvPr id="65" name="TextBox 64">
              <a:extLst>
                <a:ext uri="{FF2B5EF4-FFF2-40B4-BE49-F238E27FC236}">
                  <a16:creationId xmlns:a16="http://schemas.microsoft.com/office/drawing/2014/main" id="{B54A3CBC-BF46-3545-A3C6-B13CF8EECFA9}"/>
                </a:ext>
              </a:extLst>
            </p:cNvPr>
            <p:cNvSpPr txBox="1"/>
            <p:nvPr/>
          </p:nvSpPr>
          <p:spPr>
            <a:xfrm>
              <a:off x="2473656" y="1342034"/>
              <a:ext cx="630301" cy="323165"/>
            </a:xfrm>
            <a:prstGeom prst="rect">
              <a:avLst/>
            </a:prstGeom>
            <a:noFill/>
          </p:spPr>
          <p:txBody>
            <a:bodyPr wrap="none" rtlCol="0">
              <a:spAutoFit/>
            </a:bodyPr>
            <a:lstStyle/>
            <a:p>
              <a:pPr algn="ctr"/>
              <a:r>
                <a:rPr lang="en-US" sz="1500" b="1" spc="0" baseline="0" dirty="0">
                  <a:solidFill>
                    <a:srgbClr val="143524"/>
                  </a:solidFill>
                  <a:latin typeface="Darker Grotesque" pitchFamily="2" charset="0"/>
                  <a:ea typeface="Open Sans"/>
                  <a:cs typeface="Open Sans"/>
                  <a:sym typeface="Open Sans"/>
                  <a:rtl val="0"/>
                </a:rPr>
                <a:t>Topic </a:t>
              </a:r>
              <a:endParaRPr lang="ru-UA" sz="1500" b="1" spc="0" baseline="0">
                <a:solidFill>
                  <a:srgbClr val="143524"/>
                </a:solidFill>
                <a:latin typeface="Aptos" panose="020B0004020202020204" pitchFamily="34" charset="0"/>
                <a:ea typeface="Open Sans"/>
                <a:cs typeface="Open Sans"/>
                <a:sym typeface="Open Sans"/>
                <a:rtl val="0"/>
              </a:endParaRPr>
            </a:p>
          </p:txBody>
        </p:sp>
        <p:sp>
          <p:nvSpPr>
            <p:cNvPr id="66" name="Text Placeholder 53">
              <a:extLst>
                <a:ext uri="{FF2B5EF4-FFF2-40B4-BE49-F238E27FC236}">
                  <a16:creationId xmlns:a16="http://schemas.microsoft.com/office/drawing/2014/main" id="{5E203052-B2D0-048E-F6C4-92EF15FA10E0}"/>
                </a:ext>
              </a:extLst>
            </p:cNvPr>
            <p:cNvSpPr txBox="1">
              <a:spLocks/>
            </p:cNvSpPr>
            <p:nvPr/>
          </p:nvSpPr>
          <p:spPr>
            <a:xfrm>
              <a:off x="1825732" y="1587614"/>
              <a:ext cx="1286795" cy="400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Font typeface="Arial" panose="020B0604020202020204" pitchFamily="34" charset="0"/>
                <a:buNone/>
              </a:pPr>
              <a:r>
                <a:rPr lang="en-GB" sz="1000" b="0" i="0" u="none" strike="noStrike" dirty="0">
                  <a:effectLst/>
                  <a:latin typeface="Darker Grotesque" pitchFamily="2" charset="0"/>
                </a:rPr>
                <a:t>WHX Dubai is an unmissable exhibition</a:t>
              </a:r>
              <a:r>
                <a:rPr lang="en-US" sz="1000" dirty="0">
                  <a:latin typeface="Darker Grotesque" pitchFamily="2" charset="0"/>
                </a:rPr>
                <a:t>.</a:t>
              </a:r>
            </a:p>
          </p:txBody>
        </p:sp>
      </p:grpSp>
      <p:grpSp>
        <p:nvGrpSpPr>
          <p:cNvPr id="67" name="Group 66">
            <a:extLst>
              <a:ext uri="{FF2B5EF4-FFF2-40B4-BE49-F238E27FC236}">
                <a16:creationId xmlns:a16="http://schemas.microsoft.com/office/drawing/2014/main" id="{59AC6036-757C-EF78-18BE-9FB5FA9604FD}"/>
              </a:ext>
            </a:extLst>
          </p:cNvPr>
          <p:cNvGrpSpPr/>
          <p:nvPr/>
        </p:nvGrpSpPr>
        <p:grpSpPr>
          <a:xfrm>
            <a:off x="1416289" y="2646152"/>
            <a:ext cx="1362050" cy="646100"/>
            <a:chOff x="1750477" y="1342034"/>
            <a:chExt cx="1362050" cy="646100"/>
          </a:xfrm>
        </p:grpSpPr>
        <p:sp>
          <p:nvSpPr>
            <p:cNvPr id="68" name="TextBox 67">
              <a:extLst>
                <a:ext uri="{FF2B5EF4-FFF2-40B4-BE49-F238E27FC236}">
                  <a16:creationId xmlns:a16="http://schemas.microsoft.com/office/drawing/2014/main" id="{81087A99-806D-21FF-2C88-500C6B474A72}"/>
                </a:ext>
              </a:extLst>
            </p:cNvPr>
            <p:cNvSpPr txBox="1"/>
            <p:nvPr/>
          </p:nvSpPr>
          <p:spPr>
            <a:xfrm>
              <a:off x="2494494" y="1342034"/>
              <a:ext cx="588624" cy="323165"/>
            </a:xfrm>
            <a:prstGeom prst="rect">
              <a:avLst/>
            </a:prstGeom>
            <a:noFill/>
          </p:spPr>
          <p:txBody>
            <a:bodyPr wrap="none" rtlCol="0">
              <a:spAutoFit/>
            </a:bodyPr>
            <a:lstStyle/>
            <a:p>
              <a:pPr algn="ctr"/>
              <a:r>
                <a:rPr lang="en-US" sz="1500" b="1" spc="0" baseline="0" dirty="0">
                  <a:solidFill>
                    <a:srgbClr val="143524"/>
                  </a:solidFill>
                  <a:latin typeface="Darker Grotesque" pitchFamily="2" charset="0"/>
                  <a:ea typeface="Open Sans"/>
                  <a:cs typeface="Open Sans"/>
                  <a:sym typeface="Open Sans"/>
                  <a:rtl val="0"/>
                </a:rPr>
                <a:t>Topic</a:t>
              </a:r>
              <a:endParaRPr lang="ru-UA" sz="1500" b="1" spc="0" baseline="0">
                <a:solidFill>
                  <a:srgbClr val="143524"/>
                </a:solidFill>
                <a:latin typeface=""/>
                <a:ea typeface="Open Sans"/>
                <a:cs typeface="Open Sans"/>
                <a:sym typeface="Open Sans"/>
                <a:rtl val="0"/>
              </a:endParaRPr>
            </a:p>
          </p:txBody>
        </p:sp>
        <p:sp>
          <p:nvSpPr>
            <p:cNvPr id="69" name="Text Placeholder 53">
              <a:extLst>
                <a:ext uri="{FF2B5EF4-FFF2-40B4-BE49-F238E27FC236}">
                  <a16:creationId xmlns:a16="http://schemas.microsoft.com/office/drawing/2014/main" id="{42FBDAF4-18CD-9B7E-5B02-4BB37AFDFA00}"/>
                </a:ext>
              </a:extLst>
            </p:cNvPr>
            <p:cNvSpPr txBox="1">
              <a:spLocks/>
            </p:cNvSpPr>
            <p:nvPr/>
          </p:nvSpPr>
          <p:spPr>
            <a:xfrm>
              <a:off x="1750477" y="1587614"/>
              <a:ext cx="1362050" cy="400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Font typeface="Arial" panose="020B0604020202020204" pitchFamily="34" charset="0"/>
                <a:buNone/>
              </a:pPr>
              <a:r>
                <a:rPr lang="en-GB" sz="1000" b="0" i="0" u="none" strike="noStrike" dirty="0">
                  <a:effectLst/>
                  <a:latin typeface="Darker Grotesque" pitchFamily="2" charset="0"/>
                </a:rPr>
                <a:t>WHX Dubai is an unmissable exhibition</a:t>
              </a:r>
              <a:r>
                <a:rPr lang="en-US" sz="1000" dirty="0">
                  <a:latin typeface="Darker Grotesque" pitchFamily="2" charset="0"/>
                </a:rPr>
                <a:t>.</a:t>
              </a:r>
            </a:p>
          </p:txBody>
        </p:sp>
      </p:grpSp>
      <p:grpSp>
        <p:nvGrpSpPr>
          <p:cNvPr id="70" name="Group 69">
            <a:extLst>
              <a:ext uri="{FF2B5EF4-FFF2-40B4-BE49-F238E27FC236}">
                <a16:creationId xmlns:a16="http://schemas.microsoft.com/office/drawing/2014/main" id="{5683B550-0628-75EC-1386-9B5087E52871}"/>
              </a:ext>
            </a:extLst>
          </p:cNvPr>
          <p:cNvGrpSpPr/>
          <p:nvPr/>
        </p:nvGrpSpPr>
        <p:grpSpPr>
          <a:xfrm>
            <a:off x="1368162" y="4065519"/>
            <a:ext cx="1410177" cy="646100"/>
            <a:chOff x="1702350" y="1342034"/>
            <a:chExt cx="1410177" cy="646100"/>
          </a:xfrm>
        </p:grpSpPr>
        <p:sp>
          <p:nvSpPr>
            <p:cNvPr id="71" name="TextBox 70">
              <a:extLst>
                <a:ext uri="{FF2B5EF4-FFF2-40B4-BE49-F238E27FC236}">
                  <a16:creationId xmlns:a16="http://schemas.microsoft.com/office/drawing/2014/main" id="{486B9CEE-D0BC-C4C7-738F-8F9C21FB4BC9}"/>
                </a:ext>
              </a:extLst>
            </p:cNvPr>
            <p:cNvSpPr txBox="1"/>
            <p:nvPr/>
          </p:nvSpPr>
          <p:spPr>
            <a:xfrm>
              <a:off x="2494494" y="1342034"/>
              <a:ext cx="588624" cy="323165"/>
            </a:xfrm>
            <a:prstGeom prst="rect">
              <a:avLst/>
            </a:prstGeom>
            <a:noFill/>
          </p:spPr>
          <p:txBody>
            <a:bodyPr wrap="none" rtlCol="0">
              <a:spAutoFit/>
            </a:bodyPr>
            <a:lstStyle/>
            <a:p>
              <a:pPr algn="ctr"/>
              <a:r>
                <a:rPr lang="en-US" sz="1500" b="1" spc="0" baseline="0" dirty="0">
                  <a:solidFill>
                    <a:srgbClr val="143524"/>
                  </a:solidFill>
                  <a:latin typeface="Darker Grotesque" pitchFamily="2" charset="0"/>
                  <a:ea typeface="Open Sans"/>
                  <a:cs typeface="Open Sans"/>
                  <a:sym typeface="Open Sans"/>
                  <a:rtl val="0"/>
                </a:rPr>
                <a:t>Topic</a:t>
              </a:r>
              <a:endParaRPr lang="ru-UA" sz="1500" b="1" spc="0" baseline="0">
                <a:solidFill>
                  <a:srgbClr val="143524"/>
                </a:solidFill>
                <a:latin typeface=""/>
                <a:ea typeface="Open Sans"/>
                <a:cs typeface="Open Sans"/>
                <a:sym typeface="Open Sans"/>
                <a:rtl val="0"/>
              </a:endParaRPr>
            </a:p>
          </p:txBody>
        </p:sp>
        <p:sp>
          <p:nvSpPr>
            <p:cNvPr id="72" name="Text Placeholder 53">
              <a:extLst>
                <a:ext uri="{FF2B5EF4-FFF2-40B4-BE49-F238E27FC236}">
                  <a16:creationId xmlns:a16="http://schemas.microsoft.com/office/drawing/2014/main" id="{4993EDCE-72D7-D259-5CFD-EAC8BDB4AA47}"/>
                </a:ext>
              </a:extLst>
            </p:cNvPr>
            <p:cNvSpPr txBox="1">
              <a:spLocks/>
            </p:cNvSpPr>
            <p:nvPr/>
          </p:nvSpPr>
          <p:spPr>
            <a:xfrm>
              <a:off x="1702350" y="1587614"/>
              <a:ext cx="1410177" cy="400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Font typeface="Arial" panose="020B0604020202020204" pitchFamily="34" charset="0"/>
                <a:buNone/>
              </a:pPr>
              <a:r>
                <a:rPr lang="en-GB" sz="1000" b="0" i="0" u="none" strike="noStrike" dirty="0">
                  <a:effectLst/>
                  <a:latin typeface="Darker Grotesque" pitchFamily="2" charset="0"/>
                </a:rPr>
                <a:t>WHX Dubai is an unmissable exhibition</a:t>
              </a:r>
              <a:r>
                <a:rPr lang="en-US" sz="1000" dirty="0">
                  <a:latin typeface="Darker Grotesque" pitchFamily="2" charset="0"/>
                </a:rPr>
                <a:t>.</a:t>
              </a:r>
            </a:p>
          </p:txBody>
        </p:sp>
      </p:grpSp>
      <p:grpSp>
        <p:nvGrpSpPr>
          <p:cNvPr id="73" name="Group 72">
            <a:extLst>
              <a:ext uri="{FF2B5EF4-FFF2-40B4-BE49-F238E27FC236}">
                <a16:creationId xmlns:a16="http://schemas.microsoft.com/office/drawing/2014/main" id="{E4CF1B0E-221B-7A0C-5376-6A6091302212}"/>
              </a:ext>
            </a:extLst>
          </p:cNvPr>
          <p:cNvGrpSpPr/>
          <p:nvPr/>
        </p:nvGrpSpPr>
        <p:grpSpPr>
          <a:xfrm>
            <a:off x="2173932" y="5484886"/>
            <a:ext cx="1286795" cy="646100"/>
            <a:chOff x="1825732" y="1342034"/>
            <a:chExt cx="1286795" cy="646100"/>
          </a:xfrm>
        </p:grpSpPr>
        <p:sp>
          <p:nvSpPr>
            <p:cNvPr id="74" name="TextBox 73">
              <a:extLst>
                <a:ext uri="{FF2B5EF4-FFF2-40B4-BE49-F238E27FC236}">
                  <a16:creationId xmlns:a16="http://schemas.microsoft.com/office/drawing/2014/main" id="{0A058DF2-51A3-CD9F-0B19-6873ACBBC57D}"/>
                </a:ext>
              </a:extLst>
            </p:cNvPr>
            <p:cNvSpPr txBox="1"/>
            <p:nvPr/>
          </p:nvSpPr>
          <p:spPr>
            <a:xfrm>
              <a:off x="2494494" y="1342034"/>
              <a:ext cx="588624" cy="323165"/>
            </a:xfrm>
            <a:prstGeom prst="rect">
              <a:avLst/>
            </a:prstGeom>
            <a:noFill/>
          </p:spPr>
          <p:txBody>
            <a:bodyPr wrap="none" rtlCol="0">
              <a:spAutoFit/>
            </a:bodyPr>
            <a:lstStyle/>
            <a:p>
              <a:pPr algn="ctr"/>
              <a:r>
                <a:rPr lang="en-US" sz="1500" b="1" spc="0" baseline="0" dirty="0">
                  <a:solidFill>
                    <a:srgbClr val="143524"/>
                  </a:solidFill>
                  <a:latin typeface="Darker Grotesque" pitchFamily="2" charset="0"/>
                  <a:ea typeface="Open Sans"/>
                  <a:cs typeface="Open Sans"/>
                  <a:sym typeface="Open Sans"/>
                  <a:rtl val="0"/>
                </a:rPr>
                <a:t>Topic</a:t>
              </a:r>
              <a:endParaRPr lang="ru-UA" sz="1500" b="1" spc="0" baseline="0">
                <a:solidFill>
                  <a:srgbClr val="143524"/>
                </a:solidFill>
                <a:latin typeface=""/>
                <a:ea typeface="Open Sans"/>
                <a:cs typeface="Open Sans"/>
                <a:sym typeface="Open Sans"/>
                <a:rtl val="0"/>
              </a:endParaRPr>
            </a:p>
          </p:txBody>
        </p:sp>
        <p:sp>
          <p:nvSpPr>
            <p:cNvPr id="75" name="Text Placeholder 53">
              <a:extLst>
                <a:ext uri="{FF2B5EF4-FFF2-40B4-BE49-F238E27FC236}">
                  <a16:creationId xmlns:a16="http://schemas.microsoft.com/office/drawing/2014/main" id="{7057D9F9-D77A-398A-504F-2749580E11E1}"/>
                </a:ext>
              </a:extLst>
            </p:cNvPr>
            <p:cNvSpPr txBox="1">
              <a:spLocks/>
            </p:cNvSpPr>
            <p:nvPr/>
          </p:nvSpPr>
          <p:spPr>
            <a:xfrm>
              <a:off x="1825732" y="1587614"/>
              <a:ext cx="1286795" cy="400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Font typeface="Arial" panose="020B0604020202020204" pitchFamily="34" charset="0"/>
                <a:buNone/>
              </a:pPr>
              <a:r>
                <a:rPr lang="en-GB" sz="1000" b="0" i="0" u="none" strike="noStrike" dirty="0">
                  <a:effectLst/>
                  <a:latin typeface="Darker Grotesque" pitchFamily="2" charset="0"/>
                </a:rPr>
                <a:t>WHX Dubai is an unmissable exhibition</a:t>
              </a:r>
              <a:r>
                <a:rPr lang="en-US" sz="1000" dirty="0">
                  <a:latin typeface="Darker Grotesque" pitchFamily="2" charset="0"/>
                </a:rPr>
                <a:t>.</a:t>
              </a:r>
            </a:p>
          </p:txBody>
        </p:sp>
      </p:grpSp>
      <p:grpSp>
        <p:nvGrpSpPr>
          <p:cNvPr id="76" name="Group 75">
            <a:extLst>
              <a:ext uri="{FF2B5EF4-FFF2-40B4-BE49-F238E27FC236}">
                <a16:creationId xmlns:a16="http://schemas.microsoft.com/office/drawing/2014/main" id="{172C2603-F607-53A5-73CC-AA39402DD7D8}"/>
              </a:ext>
            </a:extLst>
          </p:cNvPr>
          <p:cNvGrpSpPr/>
          <p:nvPr/>
        </p:nvGrpSpPr>
        <p:grpSpPr>
          <a:xfrm>
            <a:off x="8790076" y="1526698"/>
            <a:ext cx="1321589" cy="646100"/>
            <a:chOff x="9180457" y="1521105"/>
            <a:chExt cx="1321589" cy="646100"/>
          </a:xfrm>
        </p:grpSpPr>
        <p:sp>
          <p:nvSpPr>
            <p:cNvPr id="77" name="TextBox 76">
              <a:extLst>
                <a:ext uri="{FF2B5EF4-FFF2-40B4-BE49-F238E27FC236}">
                  <a16:creationId xmlns:a16="http://schemas.microsoft.com/office/drawing/2014/main" id="{9469D93D-9B88-B9B3-76E2-34B0EA5A36B9}"/>
                </a:ext>
              </a:extLst>
            </p:cNvPr>
            <p:cNvSpPr txBox="1"/>
            <p:nvPr/>
          </p:nvSpPr>
          <p:spPr>
            <a:xfrm>
              <a:off x="9180457" y="1521105"/>
              <a:ext cx="588623" cy="323165"/>
            </a:xfrm>
            <a:prstGeom prst="rect">
              <a:avLst/>
            </a:prstGeom>
            <a:noFill/>
          </p:spPr>
          <p:txBody>
            <a:bodyPr wrap="none" rtlCol="0">
              <a:spAutoFit/>
            </a:bodyPr>
            <a:lstStyle/>
            <a:p>
              <a:r>
                <a:rPr lang="en-US" sz="1500" b="1" spc="0" baseline="0" dirty="0">
                  <a:solidFill>
                    <a:srgbClr val="143524"/>
                  </a:solidFill>
                  <a:latin typeface="Darker Grotesque" pitchFamily="2" charset="0"/>
                  <a:ea typeface="Open Sans"/>
                  <a:cs typeface="Open Sans"/>
                  <a:sym typeface="Open Sans"/>
                  <a:rtl val="0"/>
                </a:rPr>
                <a:t>Topic</a:t>
              </a:r>
              <a:endParaRPr lang="ru-UA" sz="1500" b="1" spc="0" baseline="0">
                <a:solidFill>
                  <a:srgbClr val="143524"/>
                </a:solidFill>
                <a:latin typeface=""/>
                <a:ea typeface="Open Sans"/>
                <a:cs typeface="Open Sans"/>
                <a:sym typeface="Open Sans"/>
                <a:rtl val="0"/>
              </a:endParaRPr>
            </a:p>
          </p:txBody>
        </p:sp>
        <p:sp>
          <p:nvSpPr>
            <p:cNvPr id="78" name="Text Placeholder 53">
              <a:extLst>
                <a:ext uri="{FF2B5EF4-FFF2-40B4-BE49-F238E27FC236}">
                  <a16:creationId xmlns:a16="http://schemas.microsoft.com/office/drawing/2014/main" id="{B24B22D8-954E-9DF8-AE4B-8475706697D3}"/>
                </a:ext>
              </a:extLst>
            </p:cNvPr>
            <p:cNvSpPr txBox="1">
              <a:spLocks/>
            </p:cNvSpPr>
            <p:nvPr/>
          </p:nvSpPr>
          <p:spPr>
            <a:xfrm>
              <a:off x="9180457" y="1766685"/>
              <a:ext cx="1321589" cy="400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000" b="0" i="0" u="none" strike="noStrike" dirty="0">
                  <a:effectLst/>
                  <a:latin typeface="Darker Grotesque" pitchFamily="2" charset="0"/>
                </a:rPr>
                <a:t>WHX Dubai is an unmissable exhibition</a:t>
              </a:r>
              <a:r>
                <a:rPr lang="en-US" sz="1000" dirty="0">
                  <a:latin typeface="Darker Grotesque" pitchFamily="2" charset="0"/>
                </a:rPr>
                <a:t>.</a:t>
              </a:r>
            </a:p>
          </p:txBody>
        </p:sp>
      </p:grpSp>
      <p:grpSp>
        <p:nvGrpSpPr>
          <p:cNvPr id="79" name="Group 78">
            <a:extLst>
              <a:ext uri="{FF2B5EF4-FFF2-40B4-BE49-F238E27FC236}">
                <a16:creationId xmlns:a16="http://schemas.microsoft.com/office/drawing/2014/main" id="{92D2D2B7-7B39-4AE8-0755-D4D89357AD91}"/>
              </a:ext>
            </a:extLst>
          </p:cNvPr>
          <p:cNvGrpSpPr/>
          <p:nvPr/>
        </p:nvGrpSpPr>
        <p:grpSpPr>
          <a:xfrm>
            <a:off x="9550293" y="2660332"/>
            <a:ext cx="1381257" cy="657251"/>
            <a:chOff x="9180457" y="1521105"/>
            <a:chExt cx="1381257" cy="657251"/>
          </a:xfrm>
        </p:grpSpPr>
        <p:sp>
          <p:nvSpPr>
            <p:cNvPr id="80" name="TextBox 79">
              <a:extLst>
                <a:ext uri="{FF2B5EF4-FFF2-40B4-BE49-F238E27FC236}">
                  <a16:creationId xmlns:a16="http://schemas.microsoft.com/office/drawing/2014/main" id="{ED4593A1-C07A-5E38-4364-340BA1F86C4B}"/>
                </a:ext>
              </a:extLst>
            </p:cNvPr>
            <p:cNvSpPr txBox="1"/>
            <p:nvPr/>
          </p:nvSpPr>
          <p:spPr>
            <a:xfrm>
              <a:off x="9180457" y="1521105"/>
              <a:ext cx="588623" cy="323165"/>
            </a:xfrm>
            <a:prstGeom prst="rect">
              <a:avLst/>
            </a:prstGeom>
            <a:noFill/>
          </p:spPr>
          <p:txBody>
            <a:bodyPr wrap="none" rtlCol="0">
              <a:spAutoFit/>
            </a:bodyPr>
            <a:lstStyle/>
            <a:p>
              <a:r>
                <a:rPr lang="en-US" sz="1500" b="1" spc="0" baseline="0" dirty="0">
                  <a:solidFill>
                    <a:srgbClr val="143524"/>
                  </a:solidFill>
                  <a:latin typeface="Darker Grotesque" pitchFamily="2" charset="0"/>
                  <a:ea typeface="Open Sans"/>
                  <a:cs typeface="Open Sans"/>
                  <a:sym typeface="Open Sans"/>
                  <a:rtl val="0"/>
                </a:rPr>
                <a:t>Topic</a:t>
              </a:r>
              <a:endParaRPr lang="ru-UA" sz="1500" b="1" spc="0" baseline="0">
                <a:solidFill>
                  <a:srgbClr val="143524"/>
                </a:solidFill>
                <a:latin typeface=""/>
                <a:ea typeface="Open Sans"/>
                <a:cs typeface="Open Sans"/>
                <a:sym typeface="Open Sans"/>
                <a:rtl val="0"/>
              </a:endParaRPr>
            </a:p>
          </p:txBody>
        </p:sp>
        <p:sp>
          <p:nvSpPr>
            <p:cNvPr id="81" name="Text Placeholder 53">
              <a:extLst>
                <a:ext uri="{FF2B5EF4-FFF2-40B4-BE49-F238E27FC236}">
                  <a16:creationId xmlns:a16="http://schemas.microsoft.com/office/drawing/2014/main" id="{81667951-1191-EC04-C69D-9082CE385B72}"/>
                </a:ext>
              </a:extLst>
            </p:cNvPr>
            <p:cNvSpPr txBox="1">
              <a:spLocks/>
            </p:cNvSpPr>
            <p:nvPr/>
          </p:nvSpPr>
          <p:spPr>
            <a:xfrm>
              <a:off x="9180458" y="1777836"/>
              <a:ext cx="1381256" cy="400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000" b="0" i="0" u="none" strike="noStrike" dirty="0">
                  <a:effectLst/>
                  <a:latin typeface="Darker Grotesque" pitchFamily="2" charset="0"/>
                </a:rPr>
                <a:t>WHX Dubai is an unmissable exhibition</a:t>
              </a:r>
              <a:r>
                <a:rPr lang="en-US" sz="1000" dirty="0">
                  <a:latin typeface="Darker Grotesque" pitchFamily="2" charset="0"/>
                </a:rPr>
                <a:t>.</a:t>
              </a:r>
            </a:p>
          </p:txBody>
        </p:sp>
      </p:grpSp>
      <p:grpSp>
        <p:nvGrpSpPr>
          <p:cNvPr id="82" name="Group 81">
            <a:extLst>
              <a:ext uri="{FF2B5EF4-FFF2-40B4-BE49-F238E27FC236}">
                <a16:creationId xmlns:a16="http://schemas.microsoft.com/office/drawing/2014/main" id="{F2A77BC0-07C0-0138-15E2-B1EB0DAFE2AB}"/>
              </a:ext>
            </a:extLst>
          </p:cNvPr>
          <p:cNvGrpSpPr/>
          <p:nvPr/>
        </p:nvGrpSpPr>
        <p:grpSpPr>
          <a:xfrm>
            <a:off x="9550293" y="4030324"/>
            <a:ext cx="1381257" cy="646100"/>
            <a:chOff x="9180457" y="1521105"/>
            <a:chExt cx="1381257" cy="646100"/>
          </a:xfrm>
        </p:grpSpPr>
        <p:sp>
          <p:nvSpPr>
            <p:cNvPr id="83" name="TextBox 82">
              <a:extLst>
                <a:ext uri="{FF2B5EF4-FFF2-40B4-BE49-F238E27FC236}">
                  <a16:creationId xmlns:a16="http://schemas.microsoft.com/office/drawing/2014/main" id="{81CE6270-E971-FB2B-61E1-2D5D7A88C428}"/>
                </a:ext>
              </a:extLst>
            </p:cNvPr>
            <p:cNvSpPr txBox="1"/>
            <p:nvPr/>
          </p:nvSpPr>
          <p:spPr>
            <a:xfrm>
              <a:off x="9180457" y="1521105"/>
              <a:ext cx="588623" cy="323165"/>
            </a:xfrm>
            <a:prstGeom prst="rect">
              <a:avLst/>
            </a:prstGeom>
            <a:noFill/>
          </p:spPr>
          <p:txBody>
            <a:bodyPr wrap="none" rtlCol="0">
              <a:spAutoFit/>
            </a:bodyPr>
            <a:lstStyle/>
            <a:p>
              <a:r>
                <a:rPr lang="en-US" sz="1500" b="1" spc="0" baseline="0" dirty="0">
                  <a:solidFill>
                    <a:srgbClr val="143524"/>
                  </a:solidFill>
                  <a:latin typeface="Darker Grotesque" pitchFamily="2" charset="0"/>
                  <a:ea typeface="Open Sans"/>
                  <a:cs typeface="Open Sans"/>
                  <a:sym typeface="Open Sans"/>
                  <a:rtl val="0"/>
                </a:rPr>
                <a:t>Topic</a:t>
              </a:r>
              <a:endParaRPr lang="ru-UA" sz="1500" b="1" spc="0" baseline="0">
                <a:solidFill>
                  <a:srgbClr val="143524"/>
                </a:solidFill>
                <a:latin typeface=""/>
                <a:ea typeface="Open Sans"/>
                <a:cs typeface="Open Sans"/>
                <a:sym typeface="Open Sans"/>
                <a:rtl val="0"/>
              </a:endParaRPr>
            </a:p>
          </p:txBody>
        </p:sp>
        <p:sp>
          <p:nvSpPr>
            <p:cNvPr id="84" name="Text Placeholder 53">
              <a:extLst>
                <a:ext uri="{FF2B5EF4-FFF2-40B4-BE49-F238E27FC236}">
                  <a16:creationId xmlns:a16="http://schemas.microsoft.com/office/drawing/2014/main" id="{810156BF-2705-CBA3-9FC3-DD718A4DEDE9}"/>
                </a:ext>
              </a:extLst>
            </p:cNvPr>
            <p:cNvSpPr txBox="1">
              <a:spLocks/>
            </p:cNvSpPr>
            <p:nvPr/>
          </p:nvSpPr>
          <p:spPr>
            <a:xfrm>
              <a:off x="9180458" y="1766685"/>
              <a:ext cx="1381256" cy="400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000" b="0" i="0" u="none" strike="noStrike" dirty="0">
                  <a:effectLst/>
                  <a:latin typeface="Darker Grotesque" pitchFamily="2" charset="0"/>
                </a:rPr>
                <a:t>WHX Dubai is an unmissable exhibition</a:t>
              </a:r>
              <a:r>
                <a:rPr lang="en-US" sz="1000" dirty="0">
                  <a:latin typeface="Darker Grotesque" pitchFamily="2" charset="0"/>
                </a:rPr>
                <a:t>.</a:t>
              </a:r>
            </a:p>
          </p:txBody>
        </p:sp>
      </p:grpSp>
      <p:grpSp>
        <p:nvGrpSpPr>
          <p:cNvPr id="85" name="Group 84">
            <a:extLst>
              <a:ext uri="{FF2B5EF4-FFF2-40B4-BE49-F238E27FC236}">
                <a16:creationId xmlns:a16="http://schemas.microsoft.com/office/drawing/2014/main" id="{7AB7EC0E-E38B-7B3D-64DE-1EA739DC738A}"/>
              </a:ext>
            </a:extLst>
          </p:cNvPr>
          <p:cNvGrpSpPr/>
          <p:nvPr/>
        </p:nvGrpSpPr>
        <p:grpSpPr>
          <a:xfrm>
            <a:off x="8790076" y="5484886"/>
            <a:ext cx="1460829" cy="646100"/>
            <a:chOff x="9180457" y="1521105"/>
            <a:chExt cx="1460829" cy="646100"/>
          </a:xfrm>
        </p:grpSpPr>
        <p:sp>
          <p:nvSpPr>
            <p:cNvPr id="86" name="TextBox 85">
              <a:extLst>
                <a:ext uri="{FF2B5EF4-FFF2-40B4-BE49-F238E27FC236}">
                  <a16:creationId xmlns:a16="http://schemas.microsoft.com/office/drawing/2014/main" id="{BC622B49-6550-4D3B-6A45-D2F92D918BF5}"/>
                </a:ext>
              </a:extLst>
            </p:cNvPr>
            <p:cNvSpPr txBox="1"/>
            <p:nvPr/>
          </p:nvSpPr>
          <p:spPr>
            <a:xfrm>
              <a:off x="9180457" y="1521105"/>
              <a:ext cx="588623" cy="323165"/>
            </a:xfrm>
            <a:prstGeom prst="rect">
              <a:avLst/>
            </a:prstGeom>
            <a:noFill/>
          </p:spPr>
          <p:txBody>
            <a:bodyPr wrap="none" rtlCol="0">
              <a:spAutoFit/>
            </a:bodyPr>
            <a:lstStyle/>
            <a:p>
              <a:r>
                <a:rPr lang="en-US" sz="1500" b="1" spc="0" baseline="0" dirty="0">
                  <a:solidFill>
                    <a:srgbClr val="143524"/>
                  </a:solidFill>
                  <a:latin typeface="Darker Grotesque" pitchFamily="2" charset="0"/>
                  <a:ea typeface="Open Sans"/>
                  <a:cs typeface="Open Sans"/>
                  <a:sym typeface="Open Sans"/>
                  <a:rtl val="0"/>
                </a:rPr>
                <a:t>Topic</a:t>
              </a:r>
              <a:endParaRPr lang="ru-UA" sz="1500" b="1" spc="0" baseline="0">
                <a:solidFill>
                  <a:srgbClr val="143524"/>
                </a:solidFill>
                <a:latin typeface=""/>
                <a:ea typeface="Open Sans"/>
                <a:cs typeface="Open Sans"/>
                <a:sym typeface="Open Sans"/>
                <a:rtl val="0"/>
              </a:endParaRPr>
            </a:p>
          </p:txBody>
        </p:sp>
        <p:sp>
          <p:nvSpPr>
            <p:cNvPr id="87" name="Text Placeholder 53">
              <a:extLst>
                <a:ext uri="{FF2B5EF4-FFF2-40B4-BE49-F238E27FC236}">
                  <a16:creationId xmlns:a16="http://schemas.microsoft.com/office/drawing/2014/main" id="{4BDFA2D9-3508-7132-4BA6-9EA2340E6695}"/>
                </a:ext>
              </a:extLst>
            </p:cNvPr>
            <p:cNvSpPr txBox="1">
              <a:spLocks/>
            </p:cNvSpPr>
            <p:nvPr/>
          </p:nvSpPr>
          <p:spPr>
            <a:xfrm>
              <a:off x="9180457" y="1766685"/>
              <a:ext cx="1460829" cy="400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000" b="0" i="0" u="none" strike="noStrike" dirty="0">
                  <a:effectLst/>
                  <a:latin typeface="Darker Grotesque" pitchFamily="2" charset="0"/>
                </a:rPr>
                <a:t>WHX Dubai is an unmissable exhibition</a:t>
              </a:r>
              <a:r>
                <a:rPr lang="en-US" sz="1000" dirty="0">
                  <a:latin typeface="Darker Grotesque" pitchFamily="2" charset="0"/>
                </a:rPr>
                <a:t>.</a:t>
              </a:r>
            </a:p>
          </p:txBody>
        </p:sp>
      </p:grpSp>
      <p:sp>
        <p:nvSpPr>
          <p:cNvPr id="95" name="TextBox 94">
            <a:extLst>
              <a:ext uri="{FF2B5EF4-FFF2-40B4-BE49-F238E27FC236}">
                <a16:creationId xmlns:a16="http://schemas.microsoft.com/office/drawing/2014/main" id="{37730EE5-3FF7-F6D9-3B6A-6837C11D14A4}"/>
              </a:ext>
            </a:extLst>
          </p:cNvPr>
          <p:cNvSpPr txBox="1"/>
          <p:nvPr/>
        </p:nvSpPr>
        <p:spPr>
          <a:xfrm>
            <a:off x="5056425" y="3542013"/>
            <a:ext cx="2157010" cy="348493"/>
          </a:xfrm>
          <a:prstGeom prst="rect">
            <a:avLst/>
          </a:prstGeom>
          <a:noFill/>
        </p:spPr>
        <p:txBody>
          <a:bodyPr wrap="square" lIns="0" tIns="0" rIns="0" bIns="0" rtlCol="0">
            <a:spAutoFit/>
          </a:bodyPr>
          <a:lstStyle/>
          <a:p>
            <a:pPr algn="ctr">
              <a:lnSpc>
                <a:spcPct val="90000"/>
              </a:lnSpc>
            </a:pPr>
            <a:r>
              <a:rPr lang="en-GB" sz="2500" b="1" u="none" strike="noStrike" dirty="0">
                <a:solidFill>
                  <a:srgbClr val="D0FF57"/>
                </a:solidFill>
                <a:effectLst/>
                <a:latin typeface="Darker Grotesque" pitchFamily="2" charset="0"/>
              </a:rPr>
              <a:t>Topic</a:t>
            </a:r>
          </a:p>
        </p:txBody>
      </p:sp>
      <p:sp>
        <p:nvSpPr>
          <p:cNvPr id="3" name="TextBox 2">
            <a:extLst>
              <a:ext uri="{FF2B5EF4-FFF2-40B4-BE49-F238E27FC236}">
                <a16:creationId xmlns:a16="http://schemas.microsoft.com/office/drawing/2014/main" id="{01386DDA-5E76-A35A-33FA-7CE099A5D121}"/>
              </a:ext>
            </a:extLst>
          </p:cNvPr>
          <p:cNvSpPr txBox="1"/>
          <p:nvPr/>
        </p:nvSpPr>
        <p:spPr>
          <a:xfrm>
            <a:off x="457237" y="451894"/>
            <a:ext cx="4524898" cy="519116"/>
          </a:xfrm>
          <a:prstGeom prst="rect">
            <a:avLst/>
          </a:prstGeom>
          <a:noFill/>
        </p:spPr>
        <p:txBody>
          <a:bodyPr wrap="square" lIns="0" tIns="0" rIns="0" bIns="0" rtlCol="0">
            <a:spAutoFit/>
          </a:bodyPr>
          <a:lstStyle/>
          <a:p>
            <a:pPr>
              <a:lnSpc>
                <a:spcPts val="4000"/>
              </a:lnSpc>
            </a:pPr>
            <a:r>
              <a:rPr lang="en-GB" sz="4000" b="1" dirty="0">
                <a:solidFill>
                  <a:srgbClr val="143423"/>
                </a:solidFill>
                <a:latin typeface="Darker Grotesque SemiBold" pitchFamily="2" charset="0"/>
              </a:rPr>
              <a:t>Lorem Ipsum </a:t>
            </a:r>
            <a:r>
              <a:rPr lang="en-GB" sz="4000" b="1" dirty="0" err="1">
                <a:solidFill>
                  <a:srgbClr val="143423"/>
                </a:solidFill>
                <a:latin typeface="Darker Grotesque SemiBold" pitchFamily="2" charset="0"/>
              </a:rPr>
              <a:t>dolor</a:t>
            </a:r>
            <a:endParaRPr lang="en-GB" sz="4000" b="1" u="none" strike="noStrike" dirty="0">
              <a:solidFill>
                <a:srgbClr val="143423"/>
              </a:solidFill>
              <a:effectLst/>
              <a:latin typeface="Darker Grotesque SemiBold" pitchFamily="2" charset="0"/>
            </a:endParaRPr>
          </a:p>
        </p:txBody>
      </p:sp>
      <p:sp>
        <p:nvSpPr>
          <p:cNvPr id="4" name="Oval 3">
            <a:extLst>
              <a:ext uri="{FF2B5EF4-FFF2-40B4-BE49-F238E27FC236}">
                <a16:creationId xmlns:a16="http://schemas.microsoft.com/office/drawing/2014/main" id="{715C88DD-E2CC-EE8C-5A6F-1A99BB39E17E}"/>
              </a:ext>
            </a:extLst>
          </p:cNvPr>
          <p:cNvSpPr/>
          <p:nvPr/>
        </p:nvSpPr>
        <p:spPr>
          <a:xfrm>
            <a:off x="7498141" y="1562595"/>
            <a:ext cx="1051860" cy="1051860"/>
          </a:xfrm>
          <a:prstGeom prst="ellipse">
            <a:avLst/>
          </a:prstGeom>
          <a:solidFill>
            <a:srgbClr val="D0FF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Oval 4">
            <a:extLst>
              <a:ext uri="{FF2B5EF4-FFF2-40B4-BE49-F238E27FC236}">
                <a16:creationId xmlns:a16="http://schemas.microsoft.com/office/drawing/2014/main" id="{AB94274E-046F-18F3-78B5-A703815C4822}"/>
              </a:ext>
            </a:extLst>
          </p:cNvPr>
          <p:cNvSpPr/>
          <p:nvPr/>
        </p:nvSpPr>
        <p:spPr>
          <a:xfrm>
            <a:off x="8213806" y="2554254"/>
            <a:ext cx="1051860" cy="1051860"/>
          </a:xfrm>
          <a:prstGeom prst="ellipse">
            <a:avLst/>
          </a:prstGeom>
          <a:solidFill>
            <a:srgbClr val="D0FF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 name="Oval 5">
            <a:extLst>
              <a:ext uri="{FF2B5EF4-FFF2-40B4-BE49-F238E27FC236}">
                <a16:creationId xmlns:a16="http://schemas.microsoft.com/office/drawing/2014/main" id="{B8AD7A67-EC04-C0D0-CAEB-9A371E8878D0}"/>
              </a:ext>
            </a:extLst>
          </p:cNvPr>
          <p:cNvSpPr/>
          <p:nvPr/>
        </p:nvSpPr>
        <p:spPr>
          <a:xfrm>
            <a:off x="8213806" y="3767436"/>
            <a:ext cx="1051860" cy="1051860"/>
          </a:xfrm>
          <a:prstGeom prst="ellipse">
            <a:avLst/>
          </a:prstGeom>
          <a:solidFill>
            <a:srgbClr val="D0FF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7" name="Oval 6">
            <a:extLst>
              <a:ext uri="{FF2B5EF4-FFF2-40B4-BE49-F238E27FC236}">
                <a16:creationId xmlns:a16="http://schemas.microsoft.com/office/drawing/2014/main" id="{36F3DEDC-D797-2EDA-D959-A282A50D5C3C}"/>
              </a:ext>
            </a:extLst>
          </p:cNvPr>
          <p:cNvSpPr/>
          <p:nvPr/>
        </p:nvSpPr>
        <p:spPr>
          <a:xfrm>
            <a:off x="7499933" y="4750015"/>
            <a:ext cx="1051860" cy="1051860"/>
          </a:xfrm>
          <a:prstGeom prst="ellipse">
            <a:avLst/>
          </a:prstGeom>
          <a:solidFill>
            <a:srgbClr val="D0FF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8" name="Oval 7">
            <a:extLst>
              <a:ext uri="{FF2B5EF4-FFF2-40B4-BE49-F238E27FC236}">
                <a16:creationId xmlns:a16="http://schemas.microsoft.com/office/drawing/2014/main" id="{966094D7-7D23-3C29-21D4-BC88DE95A47C}"/>
              </a:ext>
            </a:extLst>
          </p:cNvPr>
          <p:cNvSpPr/>
          <p:nvPr/>
        </p:nvSpPr>
        <p:spPr>
          <a:xfrm>
            <a:off x="3766919" y="4750015"/>
            <a:ext cx="1051860" cy="1051860"/>
          </a:xfrm>
          <a:prstGeom prst="ellipse">
            <a:avLst/>
          </a:prstGeom>
          <a:solidFill>
            <a:srgbClr val="D0FF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2" name="Oval 11">
            <a:extLst>
              <a:ext uri="{FF2B5EF4-FFF2-40B4-BE49-F238E27FC236}">
                <a16:creationId xmlns:a16="http://schemas.microsoft.com/office/drawing/2014/main" id="{07360DD6-B34D-A660-BC60-822135294811}"/>
              </a:ext>
            </a:extLst>
          </p:cNvPr>
          <p:cNvSpPr/>
          <p:nvPr/>
        </p:nvSpPr>
        <p:spPr>
          <a:xfrm>
            <a:off x="3041055" y="3767436"/>
            <a:ext cx="1051860" cy="1051860"/>
          </a:xfrm>
          <a:prstGeom prst="ellipse">
            <a:avLst/>
          </a:prstGeom>
          <a:solidFill>
            <a:srgbClr val="D0FF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3" name="Oval 12">
            <a:extLst>
              <a:ext uri="{FF2B5EF4-FFF2-40B4-BE49-F238E27FC236}">
                <a16:creationId xmlns:a16="http://schemas.microsoft.com/office/drawing/2014/main" id="{BABA9EBC-798F-D4AD-523A-C2DA4DF3ECF7}"/>
              </a:ext>
            </a:extLst>
          </p:cNvPr>
          <p:cNvSpPr/>
          <p:nvPr/>
        </p:nvSpPr>
        <p:spPr>
          <a:xfrm>
            <a:off x="3041055" y="2551378"/>
            <a:ext cx="1051860" cy="1051860"/>
          </a:xfrm>
          <a:prstGeom prst="ellipse">
            <a:avLst/>
          </a:prstGeom>
          <a:solidFill>
            <a:srgbClr val="D0FF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Oval 13">
            <a:extLst>
              <a:ext uri="{FF2B5EF4-FFF2-40B4-BE49-F238E27FC236}">
                <a16:creationId xmlns:a16="http://schemas.microsoft.com/office/drawing/2014/main" id="{AC7215C4-3270-E8C5-8595-70BA011807E5}"/>
              </a:ext>
            </a:extLst>
          </p:cNvPr>
          <p:cNvSpPr/>
          <p:nvPr/>
        </p:nvSpPr>
        <p:spPr>
          <a:xfrm>
            <a:off x="3757492" y="1566277"/>
            <a:ext cx="1051860" cy="1051860"/>
          </a:xfrm>
          <a:prstGeom prst="ellipse">
            <a:avLst/>
          </a:prstGeom>
          <a:solidFill>
            <a:srgbClr val="D0FF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Tree>
    <p:extLst>
      <p:ext uri="{BB962C8B-B14F-4D97-AF65-F5344CB8AC3E}">
        <p14:creationId xmlns:p14="http://schemas.microsoft.com/office/powerpoint/2010/main" val="86088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Same-side Corner of Rectangle 35">
            <a:extLst>
              <a:ext uri="{FF2B5EF4-FFF2-40B4-BE49-F238E27FC236}">
                <a16:creationId xmlns:a16="http://schemas.microsoft.com/office/drawing/2014/main" id="{ECF2412B-96A9-C657-FA50-95BB2697A0D3}"/>
              </a:ext>
            </a:extLst>
          </p:cNvPr>
          <p:cNvSpPr/>
          <p:nvPr/>
        </p:nvSpPr>
        <p:spPr>
          <a:xfrm>
            <a:off x="4580561" y="1868311"/>
            <a:ext cx="1905000" cy="764670"/>
          </a:xfrm>
          <a:prstGeom prst="round2SameRect">
            <a:avLst/>
          </a:prstGeom>
          <a:solidFill>
            <a:srgbClr val="1435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 name="Shape 782">
            <a:extLst>
              <a:ext uri="{FF2B5EF4-FFF2-40B4-BE49-F238E27FC236}">
                <a16:creationId xmlns:a16="http://schemas.microsoft.com/office/drawing/2014/main" id="{DD000149-4AF2-DFFF-CE8C-791D33C85B85}"/>
              </a:ext>
            </a:extLst>
          </p:cNvPr>
          <p:cNvSpPr/>
          <p:nvPr/>
        </p:nvSpPr>
        <p:spPr>
          <a:xfrm>
            <a:off x="4581067" y="1868311"/>
            <a:ext cx="1905000" cy="307360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noFill/>
          <a:ln w="12700" cap="flat">
            <a:solidFill>
              <a:srgbClr val="143524"/>
            </a:solidFill>
            <a:miter lim="400000"/>
          </a:ln>
          <a:effectLst/>
        </p:spPr>
        <p:txBody>
          <a:bodyPr wrap="square" lIns="0" tIns="0" rIns="0" bIns="0" numCol="1" anchor="ctr">
            <a:noAutofit/>
          </a:bodyPr>
          <a:lstStyle/>
          <a:p>
            <a:pPr lvl="0">
              <a:defRPr sz="3200">
                <a:solidFill>
                  <a:srgbClr val="FFFFFF"/>
                </a:solidFill>
              </a:defRPr>
            </a:pPr>
            <a:endParaRPr sz="1600" dirty="0">
              <a:solidFill>
                <a:schemeClr val="bg1"/>
              </a:solidFill>
              <a:latin typeface="Source Sans Pro Light" charset="0"/>
            </a:endParaRPr>
          </a:p>
        </p:txBody>
      </p:sp>
      <p:sp>
        <p:nvSpPr>
          <p:cNvPr id="6" name="Shape 782">
            <a:extLst>
              <a:ext uri="{FF2B5EF4-FFF2-40B4-BE49-F238E27FC236}">
                <a16:creationId xmlns:a16="http://schemas.microsoft.com/office/drawing/2014/main" id="{31FCA4FA-569B-7278-152D-E5CC9573713F}"/>
              </a:ext>
            </a:extLst>
          </p:cNvPr>
          <p:cNvSpPr/>
          <p:nvPr/>
        </p:nvSpPr>
        <p:spPr>
          <a:xfrm>
            <a:off x="7083068" y="1868311"/>
            <a:ext cx="1905000" cy="307360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noFill/>
          <a:ln w="12700" cap="flat">
            <a:solidFill>
              <a:srgbClr val="143524"/>
            </a:solidFill>
            <a:miter lim="400000"/>
          </a:ln>
          <a:effectLst/>
        </p:spPr>
        <p:txBody>
          <a:bodyPr wrap="square" lIns="0" tIns="0" rIns="0" bIns="0" numCol="1" anchor="ctr">
            <a:noAutofit/>
          </a:bodyPr>
          <a:lstStyle/>
          <a:p>
            <a:pPr lvl="0">
              <a:defRPr sz="3200">
                <a:solidFill>
                  <a:srgbClr val="FFFFFF"/>
                </a:solidFill>
              </a:defRPr>
            </a:pPr>
            <a:endParaRPr sz="1600" dirty="0">
              <a:solidFill>
                <a:schemeClr val="bg1"/>
              </a:solidFill>
              <a:latin typeface="Source Sans Pro Light" charset="0"/>
            </a:endParaRPr>
          </a:p>
        </p:txBody>
      </p:sp>
      <p:sp>
        <p:nvSpPr>
          <p:cNvPr id="7" name="Shape 782">
            <a:extLst>
              <a:ext uri="{FF2B5EF4-FFF2-40B4-BE49-F238E27FC236}">
                <a16:creationId xmlns:a16="http://schemas.microsoft.com/office/drawing/2014/main" id="{F94A89B2-6E6A-F0A9-A862-48967D7A83A5}"/>
              </a:ext>
            </a:extLst>
          </p:cNvPr>
          <p:cNvSpPr/>
          <p:nvPr/>
        </p:nvSpPr>
        <p:spPr>
          <a:xfrm>
            <a:off x="9585069" y="1849245"/>
            <a:ext cx="1905000" cy="307360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noFill/>
          <a:ln w="12700" cap="flat">
            <a:solidFill>
              <a:srgbClr val="143524"/>
            </a:solidFill>
            <a:miter lim="400000"/>
          </a:ln>
          <a:effectLst/>
        </p:spPr>
        <p:txBody>
          <a:bodyPr wrap="square" lIns="0" tIns="0" rIns="0" bIns="0" numCol="1" anchor="ctr">
            <a:noAutofit/>
          </a:bodyPr>
          <a:lstStyle/>
          <a:p>
            <a:pPr lvl="0">
              <a:defRPr sz="3200">
                <a:solidFill>
                  <a:srgbClr val="FFFFFF"/>
                </a:solidFill>
              </a:defRPr>
            </a:pPr>
            <a:endParaRPr sz="1600" dirty="0">
              <a:solidFill>
                <a:schemeClr val="bg1"/>
              </a:solidFill>
              <a:latin typeface="Source Sans Pro Light" charset="0"/>
            </a:endParaRPr>
          </a:p>
        </p:txBody>
      </p:sp>
      <p:sp>
        <p:nvSpPr>
          <p:cNvPr id="15" name="Rectangle 14">
            <a:extLst>
              <a:ext uri="{FF2B5EF4-FFF2-40B4-BE49-F238E27FC236}">
                <a16:creationId xmlns:a16="http://schemas.microsoft.com/office/drawing/2014/main" id="{E1B3B509-82B6-1F83-9241-DB75A94948B7}"/>
              </a:ext>
            </a:extLst>
          </p:cNvPr>
          <p:cNvSpPr/>
          <p:nvPr/>
        </p:nvSpPr>
        <p:spPr>
          <a:xfrm>
            <a:off x="4737156" y="2782000"/>
            <a:ext cx="1584615" cy="1925912"/>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ts val="1500"/>
              </a:lnSpc>
              <a:buFont typeface="Arial" panose="020B0604020202020204" pitchFamily="34" charset="0"/>
              <a:buChar char="•"/>
            </a:pPr>
            <a:r>
              <a:rPr lang="en-GB" sz="1500" dirty="0">
                <a:solidFill>
                  <a:srgbClr val="000000"/>
                </a:solidFill>
                <a:latin typeface="Darker Grotesque" pitchFamily="2" charset="0"/>
              </a:rPr>
              <a:t>Lorem ipsum </a:t>
            </a:r>
            <a:r>
              <a:rPr lang="en-GB" sz="1500" dirty="0" err="1">
                <a:solidFill>
                  <a:srgbClr val="000000"/>
                </a:solidFill>
                <a:latin typeface="Darker Grotesque" pitchFamily="2" charset="0"/>
              </a:rPr>
              <a:t>dolor</a:t>
            </a:r>
            <a:r>
              <a:rPr lang="en-GB" sz="1500" dirty="0">
                <a:solidFill>
                  <a:srgbClr val="000000"/>
                </a:solidFill>
                <a:latin typeface="Darker Grotesque" pitchFamily="2" charset="0"/>
              </a:rPr>
              <a:t> sit </a:t>
            </a:r>
            <a:r>
              <a:rPr lang="en-GB" sz="1500" dirty="0" err="1">
                <a:solidFill>
                  <a:srgbClr val="000000"/>
                </a:solidFill>
                <a:latin typeface="Darker Grotesque" pitchFamily="2" charset="0"/>
              </a:rPr>
              <a:t>amet</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consectetur</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adipiscing</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elit</a:t>
            </a:r>
            <a:r>
              <a:rPr lang="en-GB" sz="1500" dirty="0">
                <a:solidFill>
                  <a:srgbClr val="000000"/>
                </a:solidFill>
                <a:latin typeface="Darker Grotesque" pitchFamily="2" charset="0"/>
              </a:rPr>
              <a:t>.</a:t>
            </a:r>
          </a:p>
          <a:p>
            <a:pPr marL="171450" indent="-171450">
              <a:lnSpc>
                <a:spcPts val="1500"/>
              </a:lnSpc>
              <a:buFont typeface="Arial" panose="020B0604020202020204" pitchFamily="34" charset="0"/>
              <a:buChar char="•"/>
            </a:pPr>
            <a:endParaRPr lang="en-GB" sz="1500" dirty="0">
              <a:solidFill>
                <a:srgbClr val="000000"/>
              </a:solidFill>
              <a:latin typeface="Darker Grotesque" pitchFamily="2" charset="0"/>
            </a:endParaRPr>
          </a:p>
          <a:p>
            <a:pPr marL="171450" indent="-171450">
              <a:lnSpc>
                <a:spcPts val="1500"/>
              </a:lnSpc>
              <a:buFont typeface="Arial" panose="020B0604020202020204" pitchFamily="34" charset="0"/>
              <a:buChar char="•"/>
            </a:pPr>
            <a:r>
              <a:rPr lang="en-GB" sz="1500" dirty="0">
                <a:solidFill>
                  <a:srgbClr val="000000"/>
                </a:solidFill>
                <a:latin typeface="Darker Grotesque" pitchFamily="2" charset="0"/>
              </a:rPr>
              <a:t>Lorem ipsum </a:t>
            </a:r>
            <a:r>
              <a:rPr lang="en-GB" sz="1500" dirty="0" err="1">
                <a:solidFill>
                  <a:srgbClr val="000000"/>
                </a:solidFill>
                <a:latin typeface="Darker Grotesque" pitchFamily="2" charset="0"/>
              </a:rPr>
              <a:t>dolor</a:t>
            </a:r>
            <a:r>
              <a:rPr lang="en-GB" sz="1500" dirty="0">
                <a:solidFill>
                  <a:srgbClr val="000000"/>
                </a:solidFill>
                <a:latin typeface="Darker Grotesque" pitchFamily="2" charset="0"/>
              </a:rPr>
              <a:t> sit </a:t>
            </a:r>
            <a:r>
              <a:rPr lang="en-GB" sz="1500" dirty="0" err="1">
                <a:solidFill>
                  <a:srgbClr val="000000"/>
                </a:solidFill>
                <a:latin typeface="Darker Grotesque" pitchFamily="2" charset="0"/>
              </a:rPr>
              <a:t>amet</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consectetur</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adipiscing</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elit</a:t>
            </a:r>
            <a:r>
              <a:rPr lang="en-GB" sz="1500" dirty="0">
                <a:solidFill>
                  <a:srgbClr val="000000"/>
                </a:solidFill>
                <a:latin typeface="Darker Grotesque" pitchFamily="2" charset="0"/>
              </a:rPr>
              <a:t>.</a:t>
            </a:r>
          </a:p>
          <a:p>
            <a:pPr marL="171450" indent="-171450">
              <a:lnSpc>
                <a:spcPts val="1500"/>
              </a:lnSpc>
              <a:buFont typeface="Arial" panose="020B0604020202020204" pitchFamily="34" charset="0"/>
              <a:buChar char="•"/>
            </a:pPr>
            <a:endParaRPr lang="en-US" sz="1500" dirty="0">
              <a:solidFill>
                <a:schemeClr val="tx1">
                  <a:lumMod val="75000"/>
                  <a:lumOff val="25000"/>
                </a:schemeClr>
              </a:solidFill>
              <a:latin typeface="Darker Grotesque" pitchFamily="2" charset="0"/>
            </a:endParaRPr>
          </a:p>
        </p:txBody>
      </p:sp>
      <p:sp>
        <p:nvSpPr>
          <p:cNvPr id="16" name="Rectangle 15">
            <a:extLst>
              <a:ext uri="{FF2B5EF4-FFF2-40B4-BE49-F238E27FC236}">
                <a16:creationId xmlns:a16="http://schemas.microsoft.com/office/drawing/2014/main" id="{BBD8C711-1FD1-2306-4DC3-636F06DEE257}"/>
              </a:ext>
            </a:extLst>
          </p:cNvPr>
          <p:cNvSpPr/>
          <p:nvPr/>
        </p:nvSpPr>
        <p:spPr>
          <a:xfrm>
            <a:off x="7270998" y="2782000"/>
            <a:ext cx="1553280" cy="1925912"/>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ts val="1500"/>
              </a:lnSpc>
              <a:buFont typeface="Arial" panose="020B0604020202020204" pitchFamily="34" charset="0"/>
              <a:buChar char="•"/>
            </a:pPr>
            <a:r>
              <a:rPr lang="en-GB" sz="1500" dirty="0">
                <a:solidFill>
                  <a:srgbClr val="000000"/>
                </a:solidFill>
                <a:latin typeface="Darker Grotesque" pitchFamily="2" charset="0"/>
              </a:rPr>
              <a:t>Lorem ipsum </a:t>
            </a:r>
            <a:r>
              <a:rPr lang="en-GB" sz="1500" dirty="0" err="1">
                <a:solidFill>
                  <a:srgbClr val="000000"/>
                </a:solidFill>
                <a:latin typeface="Darker Grotesque" pitchFamily="2" charset="0"/>
              </a:rPr>
              <a:t>dolor</a:t>
            </a:r>
            <a:r>
              <a:rPr lang="en-GB" sz="1500" dirty="0">
                <a:solidFill>
                  <a:srgbClr val="000000"/>
                </a:solidFill>
                <a:latin typeface="Darker Grotesque" pitchFamily="2" charset="0"/>
              </a:rPr>
              <a:t> sit </a:t>
            </a:r>
            <a:r>
              <a:rPr lang="en-GB" sz="1500" dirty="0" err="1">
                <a:solidFill>
                  <a:srgbClr val="000000"/>
                </a:solidFill>
                <a:latin typeface="Darker Grotesque" pitchFamily="2" charset="0"/>
              </a:rPr>
              <a:t>amet</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consectetur</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adipiscing</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elit</a:t>
            </a:r>
            <a:r>
              <a:rPr lang="en-GB" sz="1500" dirty="0">
                <a:solidFill>
                  <a:srgbClr val="000000"/>
                </a:solidFill>
                <a:latin typeface="Darker Grotesque" pitchFamily="2" charset="0"/>
              </a:rPr>
              <a:t>.</a:t>
            </a:r>
          </a:p>
          <a:p>
            <a:pPr marL="171450" indent="-171450">
              <a:lnSpc>
                <a:spcPts val="1500"/>
              </a:lnSpc>
              <a:buFont typeface="Arial" panose="020B0604020202020204" pitchFamily="34" charset="0"/>
              <a:buChar char="•"/>
            </a:pPr>
            <a:endParaRPr lang="en-GB" sz="1500" dirty="0">
              <a:solidFill>
                <a:srgbClr val="000000"/>
              </a:solidFill>
              <a:latin typeface="Darker Grotesque" pitchFamily="2" charset="0"/>
            </a:endParaRPr>
          </a:p>
          <a:p>
            <a:pPr marL="171450" indent="-171450">
              <a:lnSpc>
                <a:spcPts val="1500"/>
              </a:lnSpc>
              <a:buFont typeface="Arial" panose="020B0604020202020204" pitchFamily="34" charset="0"/>
              <a:buChar char="•"/>
            </a:pPr>
            <a:r>
              <a:rPr lang="en-GB" sz="1500" dirty="0">
                <a:solidFill>
                  <a:srgbClr val="000000"/>
                </a:solidFill>
                <a:latin typeface="Darker Grotesque" pitchFamily="2" charset="0"/>
              </a:rPr>
              <a:t>Lorem ipsum </a:t>
            </a:r>
            <a:r>
              <a:rPr lang="en-GB" sz="1500" dirty="0" err="1">
                <a:solidFill>
                  <a:srgbClr val="000000"/>
                </a:solidFill>
                <a:latin typeface="Darker Grotesque" pitchFamily="2" charset="0"/>
              </a:rPr>
              <a:t>dolor</a:t>
            </a:r>
            <a:r>
              <a:rPr lang="en-GB" sz="1500" dirty="0">
                <a:solidFill>
                  <a:srgbClr val="000000"/>
                </a:solidFill>
                <a:latin typeface="Darker Grotesque" pitchFamily="2" charset="0"/>
              </a:rPr>
              <a:t> sit </a:t>
            </a:r>
            <a:r>
              <a:rPr lang="en-GB" sz="1500" dirty="0" err="1">
                <a:solidFill>
                  <a:srgbClr val="000000"/>
                </a:solidFill>
                <a:latin typeface="Darker Grotesque" pitchFamily="2" charset="0"/>
              </a:rPr>
              <a:t>amet</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consectetur</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adipiscing</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elit</a:t>
            </a:r>
            <a:r>
              <a:rPr lang="en-GB" sz="1500" dirty="0">
                <a:solidFill>
                  <a:srgbClr val="000000"/>
                </a:solidFill>
                <a:latin typeface="Darker Grotesque" pitchFamily="2" charset="0"/>
              </a:rPr>
              <a:t>.</a:t>
            </a:r>
          </a:p>
          <a:p>
            <a:pPr marL="171450" indent="-171450">
              <a:lnSpc>
                <a:spcPts val="1500"/>
              </a:lnSpc>
              <a:buFont typeface="Arial" panose="020B0604020202020204" pitchFamily="34" charset="0"/>
              <a:buChar char="•"/>
            </a:pPr>
            <a:endParaRPr lang="en-US" sz="1500" dirty="0">
              <a:solidFill>
                <a:schemeClr val="tx1">
                  <a:lumMod val="75000"/>
                  <a:lumOff val="25000"/>
                </a:schemeClr>
              </a:solidFill>
              <a:latin typeface="Darker Grotesque" pitchFamily="2" charset="0"/>
            </a:endParaRPr>
          </a:p>
        </p:txBody>
      </p:sp>
      <p:sp>
        <p:nvSpPr>
          <p:cNvPr id="17" name="Rectangle 16">
            <a:extLst>
              <a:ext uri="{FF2B5EF4-FFF2-40B4-BE49-F238E27FC236}">
                <a16:creationId xmlns:a16="http://schemas.microsoft.com/office/drawing/2014/main" id="{27E000B5-E0D4-1541-D2FB-59CF113449EB}"/>
              </a:ext>
            </a:extLst>
          </p:cNvPr>
          <p:cNvSpPr/>
          <p:nvPr/>
        </p:nvSpPr>
        <p:spPr>
          <a:xfrm>
            <a:off x="9749914" y="2782000"/>
            <a:ext cx="1553280" cy="1925912"/>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ts val="1500"/>
              </a:lnSpc>
              <a:buFont typeface="Arial" panose="020B0604020202020204" pitchFamily="34" charset="0"/>
              <a:buChar char="•"/>
            </a:pPr>
            <a:r>
              <a:rPr lang="en-GB" sz="1500" dirty="0">
                <a:solidFill>
                  <a:srgbClr val="000000"/>
                </a:solidFill>
                <a:latin typeface="Darker Grotesque" pitchFamily="2" charset="0"/>
              </a:rPr>
              <a:t>Lorem ipsum </a:t>
            </a:r>
            <a:r>
              <a:rPr lang="en-GB" sz="1500" dirty="0" err="1">
                <a:solidFill>
                  <a:srgbClr val="000000"/>
                </a:solidFill>
                <a:latin typeface="Darker Grotesque" pitchFamily="2" charset="0"/>
              </a:rPr>
              <a:t>dolor</a:t>
            </a:r>
            <a:r>
              <a:rPr lang="en-GB" sz="1500" dirty="0">
                <a:solidFill>
                  <a:srgbClr val="000000"/>
                </a:solidFill>
                <a:latin typeface="Darker Grotesque" pitchFamily="2" charset="0"/>
              </a:rPr>
              <a:t> sit </a:t>
            </a:r>
            <a:r>
              <a:rPr lang="en-GB" sz="1500" dirty="0" err="1">
                <a:solidFill>
                  <a:srgbClr val="000000"/>
                </a:solidFill>
                <a:latin typeface="Darker Grotesque" pitchFamily="2" charset="0"/>
              </a:rPr>
              <a:t>amet</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consectetur</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adipiscing</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elit</a:t>
            </a:r>
            <a:r>
              <a:rPr lang="en-GB" sz="1500" dirty="0">
                <a:solidFill>
                  <a:srgbClr val="000000"/>
                </a:solidFill>
                <a:latin typeface="Darker Grotesque" pitchFamily="2" charset="0"/>
              </a:rPr>
              <a:t>.</a:t>
            </a:r>
          </a:p>
          <a:p>
            <a:pPr marL="171450" indent="-171450">
              <a:lnSpc>
                <a:spcPts val="1500"/>
              </a:lnSpc>
              <a:buFont typeface="Arial" panose="020B0604020202020204" pitchFamily="34" charset="0"/>
              <a:buChar char="•"/>
            </a:pPr>
            <a:endParaRPr lang="en-GB" sz="1500" dirty="0">
              <a:solidFill>
                <a:srgbClr val="000000"/>
              </a:solidFill>
              <a:latin typeface="Darker Grotesque" pitchFamily="2" charset="0"/>
            </a:endParaRPr>
          </a:p>
          <a:p>
            <a:pPr marL="171450" indent="-171450">
              <a:lnSpc>
                <a:spcPts val="1500"/>
              </a:lnSpc>
              <a:buFont typeface="Arial" panose="020B0604020202020204" pitchFamily="34" charset="0"/>
              <a:buChar char="•"/>
            </a:pPr>
            <a:r>
              <a:rPr lang="en-GB" sz="1500" dirty="0">
                <a:solidFill>
                  <a:srgbClr val="000000"/>
                </a:solidFill>
                <a:latin typeface="Darker Grotesque" pitchFamily="2" charset="0"/>
              </a:rPr>
              <a:t>Lorem ipsum </a:t>
            </a:r>
            <a:r>
              <a:rPr lang="en-GB" sz="1500" dirty="0" err="1">
                <a:solidFill>
                  <a:srgbClr val="000000"/>
                </a:solidFill>
                <a:latin typeface="Darker Grotesque" pitchFamily="2" charset="0"/>
              </a:rPr>
              <a:t>dolor</a:t>
            </a:r>
            <a:r>
              <a:rPr lang="en-GB" sz="1500" dirty="0">
                <a:solidFill>
                  <a:srgbClr val="000000"/>
                </a:solidFill>
                <a:latin typeface="Darker Grotesque" pitchFamily="2" charset="0"/>
              </a:rPr>
              <a:t> sit </a:t>
            </a:r>
            <a:r>
              <a:rPr lang="en-GB" sz="1500" dirty="0" err="1">
                <a:solidFill>
                  <a:srgbClr val="000000"/>
                </a:solidFill>
                <a:latin typeface="Darker Grotesque" pitchFamily="2" charset="0"/>
              </a:rPr>
              <a:t>amet</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consectetur</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adipiscing</a:t>
            </a:r>
            <a:r>
              <a:rPr lang="en-GB" sz="1500" dirty="0">
                <a:solidFill>
                  <a:srgbClr val="000000"/>
                </a:solidFill>
                <a:latin typeface="Darker Grotesque" pitchFamily="2" charset="0"/>
              </a:rPr>
              <a:t> </a:t>
            </a:r>
            <a:r>
              <a:rPr lang="en-GB" sz="1500" dirty="0" err="1">
                <a:solidFill>
                  <a:srgbClr val="000000"/>
                </a:solidFill>
                <a:latin typeface="Darker Grotesque" pitchFamily="2" charset="0"/>
              </a:rPr>
              <a:t>elit</a:t>
            </a:r>
            <a:r>
              <a:rPr lang="en-GB" sz="1500" dirty="0">
                <a:solidFill>
                  <a:srgbClr val="000000"/>
                </a:solidFill>
                <a:latin typeface="Darker Grotesque" pitchFamily="2" charset="0"/>
              </a:rPr>
              <a:t>.</a:t>
            </a:r>
          </a:p>
          <a:p>
            <a:pPr marL="171450" indent="-171450">
              <a:lnSpc>
                <a:spcPts val="1500"/>
              </a:lnSpc>
              <a:buFont typeface="Arial" panose="020B0604020202020204" pitchFamily="34" charset="0"/>
              <a:buChar char="•"/>
            </a:pPr>
            <a:endParaRPr lang="en-US" sz="1500" dirty="0">
              <a:solidFill>
                <a:schemeClr val="tx1">
                  <a:lumMod val="75000"/>
                  <a:lumOff val="25000"/>
                </a:schemeClr>
              </a:solidFill>
              <a:latin typeface="Darker Grotesque" pitchFamily="2" charset="0"/>
            </a:endParaRPr>
          </a:p>
        </p:txBody>
      </p:sp>
      <p:sp>
        <p:nvSpPr>
          <p:cNvPr id="18" name="Round Same-side Corner of Rectangle 36">
            <a:extLst>
              <a:ext uri="{FF2B5EF4-FFF2-40B4-BE49-F238E27FC236}">
                <a16:creationId xmlns:a16="http://schemas.microsoft.com/office/drawing/2014/main" id="{C882A003-036C-EEB9-C706-44497F7DFA44}"/>
              </a:ext>
            </a:extLst>
          </p:cNvPr>
          <p:cNvSpPr/>
          <p:nvPr/>
        </p:nvSpPr>
        <p:spPr>
          <a:xfrm>
            <a:off x="7083068" y="1868311"/>
            <a:ext cx="1905000" cy="764670"/>
          </a:xfrm>
          <a:prstGeom prst="round2SameRect">
            <a:avLst/>
          </a:prstGeom>
          <a:solidFill>
            <a:srgbClr val="1435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9" name="Round Same-side Corner of Rectangle 37">
            <a:extLst>
              <a:ext uri="{FF2B5EF4-FFF2-40B4-BE49-F238E27FC236}">
                <a16:creationId xmlns:a16="http://schemas.microsoft.com/office/drawing/2014/main" id="{AC23C395-F499-BC2D-14F9-CA0B41E23DC6}"/>
              </a:ext>
            </a:extLst>
          </p:cNvPr>
          <p:cNvSpPr/>
          <p:nvPr/>
        </p:nvSpPr>
        <p:spPr>
          <a:xfrm>
            <a:off x="9585069" y="1849245"/>
            <a:ext cx="1905000" cy="764670"/>
          </a:xfrm>
          <a:prstGeom prst="round2SameRect">
            <a:avLst/>
          </a:prstGeom>
          <a:solidFill>
            <a:srgbClr val="1435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Freeform: Shape 19">
            <a:extLst>
              <a:ext uri="{FF2B5EF4-FFF2-40B4-BE49-F238E27FC236}">
                <a16:creationId xmlns:a16="http://schemas.microsoft.com/office/drawing/2014/main" id="{B894DA52-755C-793B-C7F0-DEE3CCB5969A}"/>
              </a:ext>
            </a:extLst>
          </p:cNvPr>
          <p:cNvSpPr/>
          <p:nvPr/>
        </p:nvSpPr>
        <p:spPr>
          <a:xfrm>
            <a:off x="5257998" y="2101355"/>
            <a:ext cx="344119" cy="290474"/>
          </a:xfrm>
          <a:custGeom>
            <a:avLst/>
            <a:gdLst>
              <a:gd name="connsiteX0" fmla="*/ 344119 w 344119"/>
              <a:gd name="connsiteY0" fmla="*/ 290474 h 290474"/>
              <a:gd name="connsiteX1" fmla="*/ 0 w 344119"/>
              <a:gd name="connsiteY1" fmla="*/ 290474 h 290474"/>
              <a:gd name="connsiteX2" fmla="*/ 0 w 344119"/>
              <a:gd name="connsiteY2" fmla="*/ 55931 h 290474"/>
              <a:gd name="connsiteX3" fmla="*/ 344119 w 344119"/>
              <a:gd name="connsiteY3" fmla="*/ 55931 h 290474"/>
              <a:gd name="connsiteX4" fmla="*/ 344119 w 344119"/>
              <a:gd name="connsiteY4" fmla="*/ 290474 h 290474"/>
              <a:gd name="connsiteX5" fmla="*/ 232867 w 344119"/>
              <a:gd name="connsiteY5" fmla="*/ 0 h 290474"/>
              <a:gd name="connsiteX6" fmla="*/ 111252 w 344119"/>
              <a:gd name="connsiteY6" fmla="*/ 0 h 290474"/>
              <a:gd name="connsiteX7" fmla="*/ 111252 w 344119"/>
              <a:gd name="connsiteY7" fmla="*/ 55931 h 290474"/>
              <a:gd name="connsiteX8" fmla="*/ 232867 w 344119"/>
              <a:gd name="connsiteY8" fmla="*/ 55931 h 290474"/>
              <a:gd name="connsiteX9" fmla="*/ 232867 w 344119"/>
              <a:gd name="connsiteY9" fmla="*/ 0 h 290474"/>
              <a:gd name="connsiteX10" fmla="*/ 0 w 344119"/>
              <a:gd name="connsiteY10" fmla="*/ 125882 h 290474"/>
              <a:gd name="connsiteX11" fmla="*/ 96164 w 344119"/>
              <a:gd name="connsiteY11" fmla="*/ 163220 h 290474"/>
              <a:gd name="connsiteX12" fmla="*/ 247955 w 344119"/>
              <a:gd name="connsiteY12" fmla="*/ 163220 h 290474"/>
              <a:gd name="connsiteX13" fmla="*/ 344119 w 344119"/>
              <a:gd name="connsiteY13" fmla="*/ 125882 h 290474"/>
              <a:gd name="connsiteX14" fmla="*/ 172060 w 344119"/>
              <a:gd name="connsiteY14" fmla="*/ 218237 h 290474"/>
              <a:gd name="connsiteX15" fmla="*/ 172060 w 344119"/>
              <a:gd name="connsiteY15" fmla="*/ 136550 h 29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4119" h="290474">
                <a:moveTo>
                  <a:pt x="344119" y="290474"/>
                </a:moveTo>
                <a:lnTo>
                  <a:pt x="0" y="290474"/>
                </a:lnTo>
                <a:lnTo>
                  <a:pt x="0" y="55931"/>
                </a:lnTo>
                <a:lnTo>
                  <a:pt x="344119" y="55931"/>
                </a:lnTo>
                <a:lnTo>
                  <a:pt x="344119" y="290474"/>
                </a:lnTo>
                <a:close/>
                <a:moveTo>
                  <a:pt x="232867" y="0"/>
                </a:moveTo>
                <a:lnTo>
                  <a:pt x="111252" y="0"/>
                </a:lnTo>
                <a:lnTo>
                  <a:pt x="111252" y="55931"/>
                </a:lnTo>
                <a:lnTo>
                  <a:pt x="232867" y="55931"/>
                </a:lnTo>
                <a:lnTo>
                  <a:pt x="232867" y="0"/>
                </a:lnTo>
                <a:close/>
                <a:moveTo>
                  <a:pt x="0" y="125882"/>
                </a:moveTo>
                <a:lnTo>
                  <a:pt x="96164" y="163220"/>
                </a:lnTo>
                <a:cubicBezTo>
                  <a:pt x="144933" y="182270"/>
                  <a:pt x="199187" y="182270"/>
                  <a:pt x="247955" y="163220"/>
                </a:cubicBezTo>
                <a:lnTo>
                  <a:pt x="344119" y="125882"/>
                </a:lnTo>
                <a:moveTo>
                  <a:pt x="172060" y="218237"/>
                </a:moveTo>
                <a:lnTo>
                  <a:pt x="172060" y="136550"/>
                </a:lnTo>
              </a:path>
            </a:pathLst>
          </a:custGeom>
          <a:noFill/>
          <a:ln w="19812" cap="rnd">
            <a:solidFill>
              <a:srgbClr val="D0FF57"/>
            </a:solidFill>
            <a:prstDash val="solid"/>
            <a:round/>
          </a:ln>
        </p:spPr>
        <p:txBody>
          <a:bodyPr rtlCol="0" anchor="ctr"/>
          <a:lstStyle/>
          <a:p>
            <a:endParaRPr lang="ru-UA"/>
          </a:p>
        </p:txBody>
      </p:sp>
      <p:sp>
        <p:nvSpPr>
          <p:cNvPr id="21" name="Freeform: Shape 20">
            <a:extLst>
              <a:ext uri="{FF2B5EF4-FFF2-40B4-BE49-F238E27FC236}">
                <a16:creationId xmlns:a16="http://schemas.microsoft.com/office/drawing/2014/main" id="{7AA153E5-2179-B3D9-FB7F-9D1A96146241}"/>
              </a:ext>
            </a:extLst>
          </p:cNvPr>
          <p:cNvSpPr/>
          <p:nvPr/>
        </p:nvSpPr>
        <p:spPr>
          <a:xfrm>
            <a:off x="7852444" y="2101355"/>
            <a:ext cx="342290" cy="316810"/>
          </a:xfrm>
          <a:custGeom>
            <a:avLst/>
            <a:gdLst>
              <a:gd name="connsiteX0" fmla="*/ 171145 w 342290"/>
              <a:gd name="connsiteY0" fmla="*/ 171145 h 342290"/>
              <a:gd name="connsiteX1" fmla="*/ 342290 w 342290"/>
              <a:gd name="connsiteY1" fmla="*/ 171145 h 342290"/>
              <a:gd name="connsiteX2" fmla="*/ 171145 w 342290"/>
              <a:gd name="connsiteY2" fmla="*/ 342290 h 342290"/>
              <a:gd name="connsiteX3" fmla="*/ 0 w 342290"/>
              <a:gd name="connsiteY3" fmla="*/ 171145 h 342290"/>
              <a:gd name="connsiteX4" fmla="*/ 171145 w 342290"/>
              <a:gd name="connsiteY4" fmla="*/ 0 h 342290"/>
              <a:gd name="connsiteX5" fmla="*/ 171145 w 342290"/>
              <a:gd name="connsiteY5" fmla="*/ 171145 h 342290"/>
              <a:gd name="connsiteX6" fmla="*/ 336499 w 342290"/>
              <a:gd name="connsiteY6" fmla="*/ 116281 h 342290"/>
              <a:gd name="connsiteX7" fmla="*/ 225857 w 342290"/>
              <a:gd name="connsiteY7" fmla="*/ 5639 h 342290"/>
              <a:gd name="connsiteX8" fmla="*/ 225857 w 342290"/>
              <a:gd name="connsiteY8" fmla="*/ 116281 h 342290"/>
              <a:gd name="connsiteX9" fmla="*/ 336499 w 342290"/>
              <a:gd name="connsiteY9" fmla="*/ 116281 h 34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290" h="342290">
                <a:moveTo>
                  <a:pt x="171145" y="171145"/>
                </a:moveTo>
                <a:lnTo>
                  <a:pt x="342290" y="171145"/>
                </a:lnTo>
                <a:cubicBezTo>
                  <a:pt x="342290" y="265633"/>
                  <a:pt x="265633" y="342290"/>
                  <a:pt x="171145" y="342290"/>
                </a:cubicBezTo>
                <a:cubicBezTo>
                  <a:pt x="76657" y="342290"/>
                  <a:pt x="0" y="265633"/>
                  <a:pt x="0" y="171145"/>
                </a:cubicBezTo>
                <a:cubicBezTo>
                  <a:pt x="0" y="76657"/>
                  <a:pt x="76657" y="0"/>
                  <a:pt x="171145" y="0"/>
                </a:cubicBezTo>
                <a:lnTo>
                  <a:pt x="171145" y="171145"/>
                </a:lnTo>
                <a:close/>
                <a:moveTo>
                  <a:pt x="336499" y="116281"/>
                </a:moveTo>
                <a:cubicBezTo>
                  <a:pt x="325069" y="60807"/>
                  <a:pt x="281330" y="17069"/>
                  <a:pt x="225857" y="5639"/>
                </a:cubicBezTo>
                <a:lnTo>
                  <a:pt x="225857" y="116281"/>
                </a:lnTo>
                <a:lnTo>
                  <a:pt x="336499" y="116281"/>
                </a:lnTo>
                <a:close/>
              </a:path>
            </a:pathLst>
          </a:custGeom>
          <a:noFill/>
          <a:ln w="19812" cap="rnd">
            <a:solidFill>
              <a:srgbClr val="D0FF57"/>
            </a:solidFill>
            <a:prstDash val="solid"/>
            <a:round/>
          </a:ln>
        </p:spPr>
        <p:txBody>
          <a:bodyPr rtlCol="0" anchor="ctr"/>
          <a:lstStyle/>
          <a:p>
            <a:endParaRPr lang="ru-UA"/>
          </a:p>
        </p:txBody>
      </p:sp>
      <p:sp>
        <p:nvSpPr>
          <p:cNvPr id="22" name="Freeform: Shape 18">
            <a:extLst>
              <a:ext uri="{FF2B5EF4-FFF2-40B4-BE49-F238E27FC236}">
                <a16:creationId xmlns:a16="http://schemas.microsoft.com/office/drawing/2014/main" id="{A014AE44-2D6B-9524-7A1D-62504AD1D2AC}"/>
              </a:ext>
            </a:extLst>
          </p:cNvPr>
          <p:cNvSpPr/>
          <p:nvPr/>
        </p:nvSpPr>
        <p:spPr>
          <a:xfrm>
            <a:off x="10350252" y="2094301"/>
            <a:ext cx="312689" cy="312689"/>
          </a:xfrm>
          <a:custGeom>
            <a:avLst/>
            <a:gdLst>
              <a:gd name="connsiteX0" fmla="*/ 286664 w 312689"/>
              <a:gd name="connsiteY0" fmla="*/ 727 h 312689"/>
              <a:gd name="connsiteX1" fmla="*/ 311963 w 312689"/>
              <a:gd name="connsiteY1" fmla="*/ 26025 h 312689"/>
              <a:gd name="connsiteX2" fmla="*/ 289255 w 312689"/>
              <a:gd name="connsiteY2" fmla="*/ 111217 h 312689"/>
              <a:gd name="connsiteX3" fmla="*/ 235153 w 312689"/>
              <a:gd name="connsiteY3" fmla="*/ 195189 h 312689"/>
              <a:gd name="connsiteX4" fmla="*/ 147218 w 312689"/>
              <a:gd name="connsiteY4" fmla="*/ 256607 h 312689"/>
              <a:gd name="connsiteX5" fmla="*/ 56236 w 312689"/>
              <a:gd name="connsiteY5" fmla="*/ 165624 h 312689"/>
              <a:gd name="connsiteX6" fmla="*/ 117653 w 312689"/>
              <a:gd name="connsiteY6" fmla="*/ 77689 h 312689"/>
              <a:gd name="connsiteX7" fmla="*/ 201625 w 312689"/>
              <a:gd name="connsiteY7" fmla="*/ 23587 h 312689"/>
              <a:gd name="connsiteX8" fmla="*/ 286817 w 312689"/>
              <a:gd name="connsiteY8" fmla="*/ 879 h 312689"/>
              <a:gd name="connsiteX9" fmla="*/ 142342 w 312689"/>
              <a:gd name="connsiteY9" fmla="*/ 50714 h 312689"/>
              <a:gd name="connsiteX10" fmla="*/ 52883 w 312689"/>
              <a:gd name="connsiteY10" fmla="*/ 72964 h 312689"/>
              <a:gd name="connsiteX11" fmla="*/ 17374 w 312689"/>
              <a:gd name="connsiteY11" fmla="*/ 119599 h 312689"/>
              <a:gd name="connsiteX12" fmla="*/ 68275 w 312689"/>
              <a:gd name="connsiteY12" fmla="*/ 148098 h 312689"/>
              <a:gd name="connsiteX13" fmla="*/ 164592 w 312689"/>
              <a:gd name="connsiteY13" fmla="*/ 244414 h 312689"/>
              <a:gd name="connsiteX14" fmla="*/ 193091 w 312689"/>
              <a:gd name="connsiteY14" fmla="*/ 295316 h 312689"/>
              <a:gd name="connsiteX15" fmla="*/ 239725 w 312689"/>
              <a:gd name="connsiteY15" fmla="*/ 259807 h 312689"/>
              <a:gd name="connsiteX16" fmla="*/ 261976 w 312689"/>
              <a:gd name="connsiteY16" fmla="*/ 170348 h 312689"/>
              <a:gd name="connsiteX17" fmla="*/ 76353 w 312689"/>
              <a:gd name="connsiteY17" fmla="*/ 236337 h 312689"/>
              <a:gd name="connsiteX18" fmla="*/ 24232 w 312689"/>
              <a:gd name="connsiteY18" fmla="*/ 236337 h 312689"/>
              <a:gd name="connsiteX19" fmla="*/ 0 w 312689"/>
              <a:gd name="connsiteY19" fmla="*/ 312690 h 312689"/>
              <a:gd name="connsiteX20" fmla="*/ 76353 w 312689"/>
              <a:gd name="connsiteY20" fmla="*/ 288458 h 312689"/>
              <a:gd name="connsiteX21" fmla="*/ 76353 w 312689"/>
              <a:gd name="connsiteY21" fmla="*/ 236337 h 312689"/>
              <a:gd name="connsiteX22" fmla="*/ 224180 w 312689"/>
              <a:gd name="connsiteY22" fmla="*/ 88509 h 312689"/>
              <a:gd name="connsiteX23" fmla="*/ 184252 w 312689"/>
              <a:gd name="connsiteY23" fmla="*/ 88509 h 312689"/>
              <a:gd name="connsiteX24" fmla="*/ 184252 w 312689"/>
              <a:gd name="connsiteY24" fmla="*/ 128438 h 312689"/>
              <a:gd name="connsiteX25" fmla="*/ 224180 w 312689"/>
              <a:gd name="connsiteY25" fmla="*/ 128438 h 312689"/>
              <a:gd name="connsiteX26" fmla="*/ 224180 w 312689"/>
              <a:gd name="connsiteY26" fmla="*/ 88509 h 312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689" h="312689">
                <a:moveTo>
                  <a:pt x="286664" y="727"/>
                </a:moveTo>
                <a:cubicBezTo>
                  <a:pt x="302057" y="-3388"/>
                  <a:pt x="316077" y="10633"/>
                  <a:pt x="311963" y="26025"/>
                </a:cubicBezTo>
                <a:lnTo>
                  <a:pt x="289255" y="111217"/>
                </a:lnTo>
                <a:cubicBezTo>
                  <a:pt x="282854" y="145202"/>
                  <a:pt x="263500" y="175377"/>
                  <a:pt x="235153" y="195189"/>
                </a:cubicBezTo>
                <a:lnTo>
                  <a:pt x="147218" y="256607"/>
                </a:lnTo>
                <a:lnTo>
                  <a:pt x="56236" y="165624"/>
                </a:lnTo>
                <a:lnTo>
                  <a:pt x="117653" y="77689"/>
                </a:lnTo>
                <a:cubicBezTo>
                  <a:pt x="137465" y="49342"/>
                  <a:pt x="167640" y="29835"/>
                  <a:pt x="201625" y="23587"/>
                </a:cubicBezTo>
                <a:lnTo>
                  <a:pt x="286817" y="879"/>
                </a:lnTo>
                <a:close/>
                <a:moveTo>
                  <a:pt x="142342" y="50714"/>
                </a:moveTo>
                <a:lnTo>
                  <a:pt x="52883" y="72964"/>
                </a:lnTo>
                <a:lnTo>
                  <a:pt x="17374" y="119599"/>
                </a:lnTo>
                <a:lnTo>
                  <a:pt x="68275" y="148098"/>
                </a:lnTo>
                <a:moveTo>
                  <a:pt x="164592" y="244414"/>
                </a:moveTo>
                <a:lnTo>
                  <a:pt x="193091" y="295316"/>
                </a:lnTo>
                <a:lnTo>
                  <a:pt x="239725" y="259807"/>
                </a:lnTo>
                <a:lnTo>
                  <a:pt x="261976" y="170348"/>
                </a:lnTo>
                <a:moveTo>
                  <a:pt x="76353" y="236337"/>
                </a:moveTo>
                <a:cubicBezTo>
                  <a:pt x="61874" y="221859"/>
                  <a:pt x="38557" y="221859"/>
                  <a:pt x="24232" y="236337"/>
                </a:cubicBezTo>
                <a:cubicBezTo>
                  <a:pt x="9906" y="250815"/>
                  <a:pt x="0" y="312690"/>
                  <a:pt x="0" y="312690"/>
                </a:cubicBezTo>
                <a:cubicBezTo>
                  <a:pt x="0" y="312690"/>
                  <a:pt x="62027" y="302936"/>
                  <a:pt x="76353" y="288458"/>
                </a:cubicBezTo>
                <a:cubicBezTo>
                  <a:pt x="90830" y="273980"/>
                  <a:pt x="90830" y="250663"/>
                  <a:pt x="76353" y="236337"/>
                </a:cubicBezTo>
                <a:close/>
                <a:moveTo>
                  <a:pt x="224180" y="88509"/>
                </a:moveTo>
                <a:cubicBezTo>
                  <a:pt x="213207" y="77537"/>
                  <a:pt x="195224" y="77537"/>
                  <a:pt x="184252" y="88509"/>
                </a:cubicBezTo>
                <a:cubicBezTo>
                  <a:pt x="173279" y="99482"/>
                  <a:pt x="173279" y="117465"/>
                  <a:pt x="184252" y="128438"/>
                </a:cubicBezTo>
                <a:cubicBezTo>
                  <a:pt x="195224" y="139411"/>
                  <a:pt x="213207" y="139411"/>
                  <a:pt x="224180" y="128438"/>
                </a:cubicBezTo>
                <a:cubicBezTo>
                  <a:pt x="235153" y="117465"/>
                  <a:pt x="235153" y="99482"/>
                  <a:pt x="224180" y="88509"/>
                </a:cubicBezTo>
                <a:close/>
              </a:path>
            </a:pathLst>
          </a:custGeom>
          <a:noFill/>
          <a:ln w="19812" cap="rnd">
            <a:solidFill>
              <a:srgbClr val="D0FF57"/>
            </a:solidFill>
            <a:prstDash val="solid"/>
            <a:round/>
          </a:ln>
        </p:spPr>
        <p:txBody>
          <a:bodyPr rtlCol="0" anchor="ctr"/>
          <a:lstStyle/>
          <a:p>
            <a:endParaRPr lang="ru-UA"/>
          </a:p>
        </p:txBody>
      </p:sp>
      <p:pic>
        <p:nvPicPr>
          <p:cNvPr id="23" name="Graphic 22">
            <a:extLst>
              <a:ext uri="{FF2B5EF4-FFF2-40B4-BE49-F238E27FC236}">
                <a16:creationId xmlns:a16="http://schemas.microsoft.com/office/drawing/2014/main" id="{5021FC86-FBD8-6038-C322-06E70AC241F8}"/>
              </a:ext>
            </a:extLst>
          </p:cNvPr>
          <p:cNvPicPr>
            <a:picLocks noChangeAspect="1"/>
          </p:cNvPicPr>
          <p:nvPr/>
        </p:nvPicPr>
        <p:blipFill>
          <a:blip>
            <a:extLst>
              <a:ext uri="{96DAC541-7B7A-43D3-8B79-37D633B846F1}">
                <asvg:svgBlip xmlns:asvg="http://schemas.microsoft.com/office/drawing/2016/SVG/main" r:embed="rId3"/>
              </a:ext>
            </a:extLst>
          </a:blip>
          <a:srcRect t="17181"/>
          <a:stretch>
            <a:fillRect/>
          </a:stretch>
        </p:blipFill>
        <p:spPr>
          <a:xfrm rot="10800000">
            <a:off x="760573" y="5309084"/>
            <a:ext cx="3888679" cy="1548916"/>
          </a:xfrm>
          <a:prstGeom prst="rect">
            <a:avLst/>
          </a:prstGeom>
        </p:spPr>
      </p:pic>
      <p:pic>
        <p:nvPicPr>
          <p:cNvPr id="2" name="Graphic 1">
            <a:extLst>
              <a:ext uri="{FF2B5EF4-FFF2-40B4-BE49-F238E27FC236}">
                <a16:creationId xmlns:a16="http://schemas.microsoft.com/office/drawing/2014/main" id="{B277B85D-B241-96B9-4532-C3986EA0EC3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1265" y="359706"/>
            <a:ext cx="1659903" cy="813014"/>
          </a:xfrm>
          <a:prstGeom prst="rect">
            <a:avLst/>
          </a:prstGeom>
        </p:spPr>
      </p:pic>
      <p:sp>
        <p:nvSpPr>
          <p:cNvPr id="8" name="TextBox 7">
            <a:extLst>
              <a:ext uri="{FF2B5EF4-FFF2-40B4-BE49-F238E27FC236}">
                <a16:creationId xmlns:a16="http://schemas.microsoft.com/office/drawing/2014/main" id="{B0BAFAB1-6885-EBE4-8242-EF931B256821}"/>
              </a:ext>
            </a:extLst>
          </p:cNvPr>
          <p:cNvSpPr txBox="1"/>
          <p:nvPr/>
        </p:nvSpPr>
        <p:spPr>
          <a:xfrm>
            <a:off x="470382" y="1888605"/>
            <a:ext cx="2721053" cy="1039772"/>
          </a:xfrm>
          <a:prstGeom prst="rect">
            <a:avLst/>
          </a:prstGeom>
          <a:noFill/>
        </p:spPr>
        <p:txBody>
          <a:bodyPr wrap="square" lIns="0" tIns="0" rIns="0" bIns="0" rtlCol="0">
            <a:spAutoFit/>
          </a:bodyPr>
          <a:lstStyle/>
          <a:p>
            <a:pPr>
              <a:lnSpc>
                <a:spcPts val="4000"/>
              </a:lnSpc>
            </a:pPr>
            <a:r>
              <a:rPr lang="en-GB" sz="4000" b="1" dirty="0">
                <a:solidFill>
                  <a:srgbClr val="143524"/>
                </a:solidFill>
                <a:latin typeface="Darker Grotesque SemiBold" pitchFamily="2" charset="0"/>
              </a:rPr>
              <a:t>Lorem Ipsum </a:t>
            </a:r>
            <a:br>
              <a:rPr lang="en-GB" sz="4000" b="1" dirty="0">
                <a:solidFill>
                  <a:srgbClr val="143524"/>
                </a:solidFill>
                <a:latin typeface="Darker Grotesque SemiBold" pitchFamily="2" charset="0"/>
              </a:rPr>
            </a:br>
            <a:r>
              <a:rPr lang="en-GB" sz="4000" b="1" dirty="0" err="1">
                <a:solidFill>
                  <a:srgbClr val="143524"/>
                </a:solidFill>
                <a:latin typeface="Darker Grotesque SemiBold" pitchFamily="2" charset="0"/>
              </a:rPr>
              <a:t>dolor</a:t>
            </a:r>
            <a:endParaRPr lang="en-GB" sz="4000" b="1" dirty="0">
              <a:solidFill>
                <a:srgbClr val="143524"/>
              </a:solidFill>
              <a:latin typeface="Darker Grotesque SemiBold" pitchFamily="2" charset="0"/>
            </a:endParaRPr>
          </a:p>
        </p:txBody>
      </p:sp>
      <p:sp>
        <p:nvSpPr>
          <p:cNvPr id="9" name="TextBox 8">
            <a:extLst>
              <a:ext uri="{FF2B5EF4-FFF2-40B4-BE49-F238E27FC236}">
                <a16:creationId xmlns:a16="http://schemas.microsoft.com/office/drawing/2014/main" id="{890CAB88-7E1C-563C-57F1-9F2CA858525A}"/>
              </a:ext>
            </a:extLst>
          </p:cNvPr>
          <p:cNvSpPr txBox="1"/>
          <p:nvPr/>
        </p:nvSpPr>
        <p:spPr>
          <a:xfrm>
            <a:off x="470382" y="3212716"/>
            <a:ext cx="3375477" cy="1039772"/>
          </a:xfrm>
          <a:prstGeom prst="rect">
            <a:avLst/>
          </a:prstGeom>
          <a:noFill/>
        </p:spPr>
        <p:txBody>
          <a:bodyPr wrap="square" lIns="0" tIns="0" rIns="0" bIns="0" rtlCol="0">
            <a:noAutofit/>
          </a:bodyPr>
          <a:lstStyle/>
          <a:p>
            <a:pPr>
              <a:lnSpc>
                <a:spcPts val="1500"/>
              </a:lnSpc>
            </a:pPr>
            <a:r>
              <a:rPr lang="id-ID" sz="1500" dirty="0">
                <a:solidFill>
                  <a:srgbClr val="143423"/>
                </a:solidFill>
                <a:latin typeface="Darker Grotesque" pitchFamily="2" charset="0"/>
              </a:rPr>
              <a:t>Dus </a:t>
            </a:r>
            <a:r>
              <a:rPr lang="id-ID" sz="1500" dirty="0" err="1">
                <a:solidFill>
                  <a:srgbClr val="143423"/>
                </a:solidFill>
                <a:latin typeface="Darker Grotesque" pitchFamily="2" charset="0"/>
              </a:rPr>
              <a:t>eos</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mod</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que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sitessus</a:t>
            </a:r>
            <a:r>
              <a:rPr lang="id-ID" sz="1500" dirty="0">
                <a:solidFill>
                  <a:srgbClr val="143423"/>
                </a:solidFill>
                <a:latin typeface="Darker Grotesque" pitchFamily="2" charset="0"/>
              </a:rPr>
              <a:t>. Ario </a:t>
            </a:r>
            <a:r>
              <a:rPr lang="id-ID" sz="1500" dirty="0" err="1">
                <a:solidFill>
                  <a:srgbClr val="143423"/>
                </a:solidFill>
                <a:latin typeface="Darker Grotesque" pitchFamily="2" charset="0"/>
              </a:rPr>
              <a:t>platusti</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officiet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sequo</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beaquam</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parcitionet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facifit</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ionsequa</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restorempos</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doluptatur</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aruptur</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apisque</a:t>
            </a:r>
            <a:r>
              <a:rPr lang="id-ID" sz="1500" dirty="0">
                <a:solidFill>
                  <a:srgbClr val="143423"/>
                </a:solidFill>
                <a:latin typeface="Darker Grotesque" pitchFamily="2" charset="0"/>
              </a:rPr>
              <a:t> </a:t>
            </a:r>
            <a:r>
              <a:rPr lang="id-ID" sz="1500" dirty="0" err="1">
                <a:solidFill>
                  <a:srgbClr val="143423"/>
                </a:solidFill>
                <a:latin typeface="Darker Grotesque" pitchFamily="2" charset="0"/>
              </a:rPr>
              <a:t>ecum</a:t>
            </a:r>
            <a:r>
              <a:rPr lang="id-ID" sz="1500" dirty="0">
                <a:solidFill>
                  <a:srgbClr val="143423"/>
                </a:solidFill>
                <a:latin typeface="Darker Grotesque" pitchFamily="2" charset="0"/>
              </a:rPr>
              <a:t> volum </a:t>
            </a:r>
            <a:r>
              <a:rPr lang="id-ID" sz="1500" dirty="0" err="1">
                <a:solidFill>
                  <a:srgbClr val="143423"/>
                </a:solidFill>
                <a:latin typeface="Darker Grotesque" pitchFamily="2" charset="0"/>
              </a:rPr>
              <a:t>voloure</a:t>
            </a:r>
            <a:r>
              <a:rPr lang="id-ID" sz="1500" dirty="0">
                <a:solidFill>
                  <a:srgbClr val="143423"/>
                </a:solidFill>
                <a:latin typeface="Darker Grotesque" pitchFamily="2" charset="0"/>
              </a:rPr>
              <a:t>.</a:t>
            </a:r>
          </a:p>
        </p:txBody>
      </p:sp>
      <p:sp>
        <p:nvSpPr>
          <p:cNvPr id="24" name="TextBox 23">
            <a:extLst>
              <a:ext uri="{FF2B5EF4-FFF2-40B4-BE49-F238E27FC236}">
                <a16:creationId xmlns:a16="http://schemas.microsoft.com/office/drawing/2014/main" id="{473E0C90-D337-46BC-E3D1-F145426626DE}"/>
              </a:ext>
            </a:extLst>
          </p:cNvPr>
          <p:cNvSpPr txBox="1"/>
          <p:nvPr/>
        </p:nvSpPr>
        <p:spPr>
          <a:xfrm>
            <a:off x="5136958" y="5027974"/>
            <a:ext cx="792205" cy="323165"/>
          </a:xfrm>
          <a:prstGeom prst="rect">
            <a:avLst/>
          </a:prstGeom>
          <a:noFill/>
        </p:spPr>
        <p:txBody>
          <a:bodyPr wrap="none" rtlCol="0">
            <a:spAutoFit/>
          </a:bodyPr>
          <a:lstStyle/>
          <a:p>
            <a:pPr algn="ctr"/>
            <a:r>
              <a:rPr lang="en-US" sz="1500" b="1" spc="0" baseline="0" dirty="0">
                <a:solidFill>
                  <a:srgbClr val="143524"/>
                </a:solidFill>
                <a:latin typeface="Darker Grotesque" pitchFamily="2" charset="0"/>
                <a:ea typeface="Open Sans"/>
                <a:cs typeface="Open Sans"/>
                <a:sym typeface="Open Sans"/>
                <a:rtl val="0"/>
              </a:rPr>
              <a:t>STEP 01</a:t>
            </a:r>
            <a:endParaRPr lang="ru-UA" sz="1500" b="1" spc="0" baseline="0">
              <a:solidFill>
                <a:srgbClr val="143524"/>
              </a:solidFill>
              <a:latin typeface="Aptos" panose="020B0004020202020204" pitchFamily="34" charset="0"/>
              <a:ea typeface="Open Sans"/>
              <a:cs typeface="Open Sans"/>
              <a:sym typeface="Open Sans"/>
              <a:rtl val="0"/>
            </a:endParaRPr>
          </a:p>
        </p:txBody>
      </p:sp>
      <p:sp>
        <p:nvSpPr>
          <p:cNvPr id="25" name="TextBox 24">
            <a:extLst>
              <a:ext uri="{FF2B5EF4-FFF2-40B4-BE49-F238E27FC236}">
                <a16:creationId xmlns:a16="http://schemas.microsoft.com/office/drawing/2014/main" id="{FC6E83B6-C7EE-28BC-0229-29F810D3CD48}"/>
              </a:ext>
            </a:extLst>
          </p:cNvPr>
          <p:cNvSpPr txBox="1"/>
          <p:nvPr/>
        </p:nvSpPr>
        <p:spPr>
          <a:xfrm>
            <a:off x="7633069" y="5027974"/>
            <a:ext cx="819456" cy="323165"/>
          </a:xfrm>
          <a:prstGeom prst="rect">
            <a:avLst/>
          </a:prstGeom>
          <a:noFill/>
        </p:spPr>
        <p:txBody>
          <a:bodyPr wrap="none" rtlCol="0">
            <a:spAutoFit/>
          </a:bodyPr>
          <a:lstStyle/>
          <a:p>
            <a:pPr algn="ctr"/>
            <a:r>
              <a:rPr lang="en-US" sz="1500" b="1" spc="0" baseline="0" dirty="0">
                <a:solidFill>
                  <a:srgbClr val="143524"/>
                </a:solidFill>
                <a:latin typeface="Darker Grotesque" pitchFamily="2" charset="0"/>
                <a:ea typeface="Open Sans"/>
                <a:cs typeface="Open Sans"/>
                <a:sym typeface="Open Sans"/>
                <a:rtl val="0"/>
              </a:rPr>
              <a:t>STEP 02</a:t>
            </a:r>
            <a:endParaRPr lang="ru-UA" sz="1500" b="1" spc="0" baseline="0">
              <a:solidFill>
                <a:srgbClr val="143524"/>
              </a:solidFill>
              <a:latin typeface="Aptos" panose="020B0004020202020204" pitchFamily="34" charset="0"/>
              <a:ea typeface="Open Sans"/>
              <a:cs typeface="Open Sans"/>
              <a:sym typeface="Open Sans"/>
              <a:rtl val="0"/>
            </a:endParaRPr>
          </a:p>
        </p:txBody>
      </p:sp>
      <p:sp>
        <p:nvSpPr>
          <p:cNvPr id="28" name="TextBox 27">
            <a:extLst>
              <a:ext uri="{FF2B5EF4-FFF2-40B4-BE49-F238E27FC236}">
                <a16:creationId xmlns:a16="http://schemas.microsoft.com/office/drawing/2014/main" id="{169777C2-934B-20D1-161A-A31D009C34E6}"/>
              </a:ext>
            </a:extLst>
          </p:cNvPr>
          <p:cNvSpPr txBox="1"/>
          <p:nvPr/>
        </p:nvSpPr>
        <p:spPr>
          <a:xfrm>
            <a:off x="10127277" y="5027974"/>
            <a:ext cx="819456" cy="323165"/>
          </a:xfrm>
          <a:prstGeom prst="rect">
            <a:avLst/>
          </a:prstGeom>
          <a:noFill/>
        </p:spPr>
        <p:txBody>
          <a:bodyPr wrap="none" rtlCol="0">
            <a:spAutoFit/>
          </a:bodyPr>
          <a:lstStyle/>
          <a:p>
            <a:pPr algn="ctr"/>
            <a:r>
              <a:rPr lang="en-US" sz="1500" b="1" spc="0" baseline="0" dirty="0">
                <a:solidFill>
                  <a:srgbClr val="143524"/>
                </a:solidFill>
                <a:latin typeface="Darker Grotesque" pitchFamily="2" charset="0"/>
                <a:ea typeface="Open Sans"/>
                <a:cs typeface="Open Sans"/>
                <a:sym typeface="Open Sans"/>
                <a:rtl val="0"/>
              </a:rPr>
              <a:t>STEP 03</a:t>
            </a:r>
            <a:endParaRPr lang="ru-UA" sz="1500" b="1" spc="0" baseline="0">
              <a:solidFill>
                <a:srgbClr val="143524"/>
              </a:solidFill>
              <a:latin typeface="Aptos" panose="020B0004020202020204" pitchFamily="34" charset="0"/>
              <a:ea typeface="Open Sans"/>
              <a:cs typeface="Open Sans"/>
              <a:sym typeface="Open Sans"/>
              <a:rtl val="0"/>
            </a:endParaRPr>
          </a:p>
        </p:txBody>
      </p:sp>
    </p:spTree>
    <p:extLst>
      <p:ext uri="{BB962C8B-B14F-4D97-AF65-F5344CB8AC3E}">
        <p14:creationId xmlns:p14="http://schemas.microsoft.com/office/powerpoint/2010/main" val="3649754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11CCDC7-51AA-38C1-B983-C30A0EECE1A5}"/>
              </a:ext>
            </a:extLst>
          </p:cNvPr>
          <p:cNvSpPr/>
          <p:nvPr/>
        </p:nvSpPr>
        <p:spPr>
          <a:xfrm>
            <a:off x="-94593" y="0"/>
            <a:ext cx="12286593" cy="6957848"/>
          </a:xfrm>
          <a:prstGeom prst="rect">
            <a:avLst/>
          </a:prstGeom>
          <a:solidFill>
            <a:srgbClr val="1435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 name="Picture Placeholder 1">
            <a:extLst>
              <a:ext uri="{FF2B5EF4-FFF2-40B4-BE49-F238E27FC236}">
                <a16:creationId xmlns:a16="http://schemas.microsoft.com/office/drawing/2014/main" id="{B2C47D67-228E-2FFD-9EBE-6811BEF949CA}"/>
              </a:ext>
            </a:extLst>
          </p:cNvPr>
          <p:cNvSpPr>
            <a:spLocks noGrp="1"/>
          </p:cNvSpPr>
          <p:nvPr>
            <p:ph type="pic" sz="quarter" idx="11"/>
          </p:nvPr>
        </p:nvSpPr>
        <p:spPr>
          <a:solidFill>
            <a:schemeClr val="bg1">
              <a:lumMod val="65000"/>
            </a:schemeClr>
          </a:solidFill>
        </p:spPr>
        <p:txBody>
          <a:bodyPr/>
          <a:lstStyle/>
          <a:p>
            <a:endParaRPr lang="en-AE"/>
          </a:p>
        </p:txBody>
      </p:sp>
      <p:sp>
        <p:nvSpPr>
          <p:cNvPr id="3" name="Picture Placeholder 2">
            <a:extLst>
              <a:ext uri="{FF2B5EF4-FFF2-40B4-BE49-F238E27FC236}">
                <a16:creationId xmlns:a16="http://schemas.microsoft.com/office/drawing/2014/main" id="{9E36D371-8FA6-B1DB-5BB6-3AE16F106F06}"/>
              </a:ext>
            </a:extLst>
          </p:cNvPr>
          <p:cNvSpPr>
            <a:spLocks noGrp="1"/>
          </p:cNvSpPr>
          <p:nvPr>
            <p:ph type="pic" sz="quarter" idx="12"/>
          </p:nvPr>
        </p:nvSpPr>
        <p:spPr>
          <a:solidFill>
            <a:schemeClr val="bg1">
              <a:lumMod val="65000"/>
            </a:schemeClr>
          </a:solidFill>
        </p:spPr>
        <p:txBody>
          <a:bodyPr/>
          <a:lstStyle/>
          <a:p>
            <a:endParaRPr lang="en-AE"/>
          </a:p>
        </p:txBody>
      </p:sp>
      <p:sp>
        <p:nvSpPr>
          <p:cNvPr id="4" name="Picture Placeholder 3">
            <a:extLst>
              <a:ext uri="{FF2B5EF4-FFF2-40B4-BE49-F238E27FC236}">
                <a16:creationId xmlns:a16="http://schemas.microsoft.com/office/drawing/2014/main" id="{DF84AEFA-B60A-CA6E-450F-4EAC98683A5E}"/>
              </a:ext>
            </a:extLst>
          </p:cNvPr>
          <p:cNvSpPr>
            <a:spLocks noGrp="1"/>
          </p:cNvSpPr>
          <p:nvPr>
            <p:ph type="pic" sz="quarter" idx="13"/>
          </p:nvPr>
        </p:nvSpPr>
        <p:spPr>
          <a:solidFill>
            <a:schemeClr val="bg1">
              <a:lumMod val="65000"/>
            </a:schemeClr>
          </a:solidFill>
        </p:spPr>
        <p:txBody>
          <a:bodyPr/>
          <a:lstStyle/>
          <a:p>
            <a:endParaRPr lang="en-AE"/>
          </a:p>
        </p:txBody>
      </p:sp>
      <p:sp>
        <p:nvSpPr>
          <p:cNvPr id="5" name="Picture Placeholder 4">
            <a:extLst>
              <a:ext uri="{FF2B5EF4-FFF2-40B4-BE49-F238E27FC236}">
                <a16:creationId xmlns:a16="http://schemas.microsoft.com/office/drawing/2014/main" id="{BC9676D0-A732-E633-8A67-ECE639077306}"/>
              </a:ext>
            </a:extLst>
          </p:cNvPr>
          <p:cNvSpPr>
            <a:spLocks noGrp="1"/>
          </p:cNvSpPr>
          <p:nvPr>
            <p:ph type="pic" sz="quarter" idx="14"/>
          </p:nvPr>
        </p:nvSpPr>
        <p:spPr>
          <a:solidFill>
            <a:schemeClr val="bg1">
              <a:lumMod val="65000"/>
            </a:schemeClr>
          </a:solidFill>
        </p:spPr>
        <p:txBody>
          <a:bodyPr/>
          <a:lstStyle/>
          <a:p>
            <a:endParaRPr lang="en-AE"/>
          </a:p>
        </p:txBody>
      </p:sp>
      <p:sp>
        <p:nvSpPr>
          <p:cNvPr id="6" name="Picture Placeholder 5">
            <a:extLst>
              <a:ext uri="{FF2B5EF4-FFF2-40B4-BE49-F238E27FC236}">
                <a16:creationId xmlns:a16="http://schemas.microsoft.com/office/drawing/2014/main" id="{848A1782-0222-F076-5134-C1040BF0B289}"/>
              </a:ext>
            </a:extLst>
          </p:cNvPr>
          <p:cNvSpPr>
            <a:spLocks noGrp="1"/>
          </p:cNvSpPr>
          <p:nvPr>
            <p:ph type="pic" sz="quarter" idx="15"/>
          </p:nvPr>
        </p:nvSpPr>
        <p:spPr>
          <a:solidFill>
            <a:schemeClr val="bg1">
              <a:lumMod val="65000"/>
            </a:schemeClr>
          </a:solidFill>
        </p:spPr>
        <p:txBody>
          <a:bodyPr/>
          <a:lstStyle/>
          <a:p>
            <a:endParaRPr lang="en-AE"/>
          </a:p>
        </p:txBody>
      </p:sp>
      <p:sp>
        <p:nvSpPr>
          <p:cNvPr id="7" name="Picture Placeholder 6">
            <a:extLst>
              <a:ext uri="{FF2B5EF4-FFF2-40B4-BE49-F238E27FC236}">
                <a16:creationId xmlns:a16="http://schemas.microsoft.com/office/drawing/2014/main" id="{6E927A5C-A73E-7757-2A70-63C984D8966C}"/>
              </a:ext>
            </a:extLst>
          </p:cNvPr>
          <p:cNvSpPr>
            <a:spLocks noGrp="1"/>
          </p:cNvSpPr>
          <p:nvPr>
            <p:ph type="pic" sz="quarter" idx="16"/>
          </p:nvPr>
        </p:nvSpPr>
        <p:spPr>
          <a:solidFill>
            <a:schemeClr val="bg1">
              <a:lumMod val="65000"/>
            </a:schemeClr>
          </a:solidFill>
        </p:spPr>
        <p:txBody>
          <a:bodyPr/>
          <a:lstStyle/>
          <a:p>
            <a:endParaRPr lang="en-AE"/>
          </a:p>
        </p:txBody>
      </p:sp>
      <p:sp>
        <p:nvSpPr>
          <p:cNvPr id="8" name="Picture Placeholder 7">
            <a:extLst>
              <a:ext uri="{FF2B5EF4-FFF2-40B4-BE49-F238E27FC236}">
                <a16:creationId xmlns:a16="http://schemas.microsoft.com/office/drawing/2014/main" id="{FC0861F2-0237-A530-71BF-4F41C1FAC15A}"/>
              </a:ext>
            </a:extLst>
          </p:cNvPr>
          <p:cNvSpPr>
            <a:spLocks noGrp="1"/>
          </p:cNvSpPr>
          <p:nvPr>
            <p:ph type="pic" sz="quarter" idx="17"/>
          </p:nvPr>
        </p:nvSpPr>
        <p:spPr>
          <a:solidFill>
            <a:schemeClr val="bg1">
              <a:lumMod val="65000"/>
            </a:schemeClr>
          </a:solidFill>
        </p:spPr>
        <p:txBody>
          <a:bodyPr/>
          <a:lstStyle/>
          <a:p>
            <a:endParaRPr lang="en-AE"/>
          </a:p>
        </p:txBody>
      </p:sp>
      <p:sp>
        <p:nvSpPr>
          <p:cNvPr id="9" name="Picture Placeholder 8">
            <a:extLst>
              <a:ext uri="{FF2B5EF4-FFF2-40B4-BE49-F238E27FC236}">
                <a16:creationId xmlns:a16="http://schemas.microsoft.com/office/drawing/2014/main" id="{D6F40D2C-0902-B2E4-ED19-0FFD384B62E2}"/>
              </a:ext>
            </a:extLst>
          </p:cNvPr>
          <p:cNvSpPr>
            <a:spLocks noGrp="1"/>
          </p:cNvSpPr>
          <p:nvPr>
            <p:ph type="pic" sz="quarter" idx="18"/>
          </p:nvPr>
        </p:nvSpPr>
        <p:spPr>
          <a:solidFill>
            <a:schemeClr val="bg1">
              <a:lumMod val="65000"/>
            </a:schemeClr>
          </a:solidFill>
        </p:spPr>
        <p:txBody>
          <a:bodyPr/>
          <a:lstStyle/>
          <a:p>
            <a:endParaRPr lang="en-AE"/>
          </a:p>
        </p:txBody>
      </p:sp>
      <p:sp>
        <p:nvSpPr>
          <p:cNvPr id="10" name="Picture Placeholder 9">
            <a:extLst>
              <a:ext uri="{FF2B5EF4-FFF2-40B4-BE49-F238E27FC236}">
                <a16:creationId xmlns:a16="http://schemas.microsoft.com/office/drawing/2014/main" id="{325FBBDA-1A21-B186-1623-F6CD53FEE0D8}"/>
              </a:ext>
            </a:extLst>
          </p:cNvPr>
          <p:cNvSpPr>
            <a:spLocks noGrp="1"/>
          </p:cNvSpPr>
          <p:nvPr>
            <p:ph type="pic" sz="quarter" idx="19"/>
          </p:nvPr>
        </p:nvSpPr>
        <p:spPr>
          <a:solidFill>
            <a:schemeClr val="bg1">
              <a:lumMod val="65000"/>
            </a:schemeClr>
          </a:solidFill>
        </p:spPr>
        <p:txBody>
          <a:bodyPr/>
          <a:lstStyle/>
          <a:p>
            <a:endParaRPr lang="en-AE"/>
          </a:p>
        </p:txBody>
      </p:sp>
      <p:sp>
        <p:nvSpPr>
          <p:cNvPr id="11" name="Picture Placeholder 10">
            <a:extLst>
              <a:ext uri="{FF2B5EF4-FFF2-40B4-BE49-F238E27FC236}">
                <a16:creationId xmlns:a16="http://schemas.microsoft.com/office/drawing/2014/main" id="{4EB02BC6-27CC-05E2-6811-694664142FB1}"/>
              </a:ext>
            </a:extLst>
          </p:cNvPr>
          <p:cNvSpPr>
            <a:spLocks noGrp="1"/>
          </p:cNvSpPr>
          <p:nvPr>
            <p:ph type="pic" sz="quarter" idx="20"/>
          </p:nvPr>
        </p:nvSpPr>
        <p:spPr>
          <a:solidFill>
            <a:schemeClr val="bg1">
              <a:lumMod val="65000"/>
            </a:schemeClr>
          </a:solidFill>
        </p:spPr>
        <p:txBody>
          <a:bodyPr/>
          <a:lstStyle/>
          <a:p>
            <a:endParaRPr lang="en-AE"/>
          </a:p>
        </p:txBody>
      </p:sp>
      <p:sp>
        <p:nvSpPr>
          <p:cNvPr id="12" name="Picture Placeholder 11">
            <a:extLst>
              <a:ext uri="{FF2B5EF4-FFF2-40B4-BE49-F238E27FC236}">
                <a16:creationId xmlns:a16="http://schemas.microsoft.com/office/drawing/2014/main" id="{B73BB781-16C7-7255-E752-951B1D2F0AD6}"/>
              </a:ext>
            </a:extLst>
          </p:cNvPr>
          <p:cNvSpPr>
            <a:spLocks noGrp="1"/>
          </p:cNvSpPr>
          <p:nvPr>
            <p:ph type="pic" sz="quarter" idx="21"/>
          </p:nvPr>
        </p:nvSpPr>
        <p:spPr>
          <a:solidFill>
            <a:schemeClr val="bg1">
              <a:lumMod val="65000"/>
            </a:schemeClr>
          </a:solidFill>
        </p:spPr>
        <p:txBody>
          <a:bodyPr/>
          <a:lstStyle/>
          <a:p>
            <a:endParaRPr lang="en-AE"/>
          </a:p>
        </p:txBody>
      </p:sp>
      <p:sp>
        <p:nvSpPr>
          <p:cNvPr id="13" name="Picture Placeholder 12">
            <a:extLst>
              <a:ext uri="{FF2B5EF4-FFF2-40B4-BE49-F238E27FC236}">
                <a16:creationId xmlns:a16="http://schemas.microsoft.com/office/drawing/2014/main" id="{BF346889-9063-6095-B0D5-AD72F3EBD644}"/>
              </a:ext>
            </a:extLst>
          </p:cNvPr>
          <p:cNvSpPr>
            <a:spLocks noGrp="1"/>
          </p:cNvSpPr>
          <p:nvPr>
            <p:ph type="pic" sz="quarter" idx="22"/>
          </p:nvPr>
        </p:nvSpPr>
        <p:spPr>
          <a:solidFill>
            <a:schemeClr val="bg1">
              <a:lumMod val="65000"/>
            </a:schemeClr>
          </a:solidFill>
        </p:spPr>
        <p:txBody>
          <a:bodyPr/>
          <a:lstStyle/>
          <a:p>
            <a:endParaRPr lang="en-AE"/>
          </a:p>
        </p:txBody>
      </p:sp>
      <p:pic>
        <p:nvPicPr>
          <p:cNvPr id="14" name="Graphic 13">
            <a:extLst>
              <a:ext uri="{FF2B5EF4-FFF2-40B4-BE49-F238E27FC236}">
                <a16:creationId xmlns:a16="http://schemas.microsoft.com/office/drawing/2014/main" id="{83433E4F-0450-93E5-C97F-76DBBCAB27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1265" y="359706"/>
            <a:ext cx="1659903" cy="813014"/>
          </a:xfrm>
          <a:prstGeom prst="rect">
            <a:avLst/>
          </a:prstGeom>
        </p:spPr>
      </p:pic>
      <p:sp>
        <p:nvSpPr>
          <p:cNvPr id="15" name="TextBox 14">
            <a:extLst>
              <a:ext uri="{FF2B5EF4-FFF2-40B4-BE49-F238E27FC236}">
                <a16:creationId xmlns:a16="http://schemas.microsoft.com/office/drawing/2014/main" id="{2DBBE218-5C06-2E62-590C-096D9FD586C7}"/>
              </a:ext>
            </a:extLst>
          </p:cNvPr>
          <p:cNvSpPr txBox="1"/>
          <p:nvPr/>
        </p:nvSpPr>
        <p:spPr>
          <a:xfrm>
            <a:off x="470382" y="2336796"/>
            <a:ext cx="6424192" cy="1039772"/>
          </a:xfrm>
          <a:prstGeom prst="rect">
            <a:avLst/>
          </a:prstGeom>
          <a:noFill/>
        </p:spPr>
        <p:txBody>
          <a:bodyPr wrap="square" lIns="0" tIns="0" rIns="0" bIns="0" rtlCol="0">
            <a:spAutoFit/>
          </a:bodyPr>
          <a:lstStyle/>
          <a:p>
            <a:pPr>
              <a:lnSpc>
                <a:spcPts val="4000"/>
              </a:lnSpc>
            </a:pPr>
            <a:r>
              <a:rPr lang="en-GB" sz="4000" b="1" dirty="0">
                <a:solidFill>
                  <a:schemeClr val="bg1"/>
                </a:solidFill>
                <a:latin typeface="Darker Grotesque SemiBold" pitchFamily="2" charset="0"/>
              </a:rPr>
              <a:t>Lorem Ipsum </a:t>
            </a:r>
            <a:br>
              <a:rPr lang="en-GB" sz="4000" b="1" dirty="0">
                <a:solidFill>
                  <a:schemeClr val="bg1"/>
                </a:solidFill>
                <a:latin typeface="Darker Grotesque SemiBold" pitchFamily="2" charset="0"/>
              </a:rPr>
            </a:br>
            <a:r>
              <a:rPr lang="en-GB" sz="4000" b="1" dirty="0" err="1">
                <a:solidFill>
                  <a:schemeClr val="bg1"/>
                </a:solidFill>
                <a:latin typeface="Darker Grotesque SemiBold" pitchFamily="2" charset="0"/>
              </a:rPr>
              <a:t>dolor</a:t>
            </a:r>
            <a:endParaRPr lang="en-GB" sz="4000" b="1" dirty="0">
              <a:solidFill>
                <a:schemeClr val="bg1"/>
              </a:solidFill>
              <a:latin typeface="Darker Grotesque SemiBold" pitchFamily="2" charset="0"/>
            </a:endParaRPr>
          </a:p>
        </p:txBody>
      </p:sp>
      <p:sp>
        <p:nvSpPr>
          <p:cNvPr id="16" name="TextBox 15">
            <a:extLst>
              <a:ext uri="{FF2B5EF4-FFF2-40B4-BE49-F238E27FC236}">
                <a16:creationId xmlns:a16="http://schemas.microsoft.com/office/drawing/2014/main" id="{A8C34068-22CB-A510-90C8-AEDA0669130A}"/>
              </a:ext>
            </a:extLst>
          </p:cNvPr>
          <p:cNvSpPr txBox="1"/>
          <p:nvPr/>
        </p:nvSpPr>
        <p:spPr>
          <a:xfrm>
            <a:off x="479426" y="3513343"/>
            <a:ext cx="3439906" cy="923330"/>
          </a:xfrm>
          <a:prstGeom prst="rect">
            <a:avLst/>
          </a:prstGeom>
          <a:noFill/>
          <a:ln>
            <a:noFill/>
          </a:ln>
        </p:spPr>
        <p:txBody>
          <a:bodyPr wrap="square" lIns="0" tIns="0" rIns="0" bIns="0" rtlCol="0">
            <a:spAutoFit/>
          </a:bodyPr>
          <a:lstStyle>
            <a:defPPr>
              <a:defRPr lang="en-US"/>
            </a:defPPr>
            <a:lvl1pPr>
              <a:lnSpc>
                <a:spcPct val="90000"/>
              </a:lnSpc>
              <a:defRPr sz="3600" b="1">
                <a:solidFill>
                  <a:schemeClr val="accent1"/>
                </a:solidFill>
                <a:latin typeface="+mj-lt"/>
                <a:ea typeface="Inter ExtraBold" panose="020B0502030000000004" pitchFamily="34" charset="0"/>
              </a:defRPr>
            </a:lvl1pPr>
          </a:lstStyle>
          <a:p>
            <a:pPr>
              <a:lnSpc>
                <a:spcPct val="100000"/>
              </a:lnSpc>
            </a:pPr>
            <a:r>
              <a:rPr lang="en-US" sz="2000" b="0" dirty="0">
                <a:solidFill>
                  <a:schemeClr val="bg1"/>
                </a:solidFill>
                <a:latin typeface="Darker Grotesque" pitchFamily="2" charset="0"/>
                <a:ea typeface="+mn-ea"/>
              </a:rPr>
              <a:t>Lorem ipsum dolor sit </a:t>
            </a:r>
            <a:r>
              <a:rPr lang="en-US" sz="2000" b="0" dirty="0" err="1">
                <a:solidFill>
                  <a:schemeClr val="bg1"/>
                </a:solidFill>
                <a:latin typeface="Darker Grotesque" pitchFamily="2" charset="0"/>
                <a:ea typeface="+mn-ea"/>
              </a:rPr>
              <a:t>amet</a:t>
            </a:r>
            <a:r>
              <a:rPr lang="en-US" sz="2000" b="0" dirty="0">
                <a:solidFill>
                  <a:schemeClr val="bg1"/>
                </a:solidFill>
                <a:latin typeface="Darker Grotesque" pitchFamily="2" charset="0"/>
                <a:ea typeface="+mn-ea"/>
              </a:rPr>
              <a:t>, </a:t>
            </a:r>
            <a:r>
              <a:rPr lang="en-US" sz="2000" b="0" dirty="0" err="1">
                <a:solidFill>
                  <a:schemeClr val="bg1"/>
                </a:solidFill>
                <a:latin typeface="Darker Grotesque" pitchFamily="2" charset="0"/>
                <a:ea typeface="+mn-ea"/>
              </a:rPr>
              <a:t>consectetur</a:t>
            </a:r>
            <a:r>
              <a:rPr lang="en-US" sz="2000" b="0" dirty="0">
                <a:solidFill>
                  <a:schemeClr val="bg1"/>
                </a:solidFill>
                <a:latin typeface="Darker Grotesque" pitchFamily="2" charset="0"/>
                <a:ea typeface="+mn-ea"/>
              </a:rPr>
              <a:t> </a:t>
            </a:r>
            <a:r>
              <a:rPr lang="en-US" sz="2000" b="0" dirty="0" err="1">
                <a:solidFill>
                  <a:schemeClr val="bg1"/>
                </a:solidFill>
                <a:latin typeface="Darker Grotesque" pitchFamily="2" charset="0"/>
                <a:ea typeface="+mn-ea"/>
              </a:rPr>
              <a:t>adipiscing</a:t>
            </a:r>
            <a:r>
              <a:rPr lang="en-US" sz="2000" b="0" dirty="0">
                <a:solidFill>
                  <a:schemeClr val="bg1"/>
                </a:solidFill>
                <a:latin typeface="Darker Grotesque" pitchFamily="2" charset="0"/>
                <a:ea typeface="+mn-ea"/>
              </a:rPr>
              <a:t> </a:t>
            </a:r>
            <a:r>
              <a:rPr lang="en-US" sz="2000" b="0" dirty="0" err="1">
                <a:solidFill>
                  <a:schemeClr val="bg1"/>
                </a:solidFill>
                <a:latin typeface="Darker Grotesque" pitchFamily="2" charset="0"/>
                <a:ea typeface="+mn-ea"/>
              </a:rPr>
              <a:t>elit</a:t>
            </a:r>
            <a:r>
              <a:rPr lang="en-US" sz="2000" b="0" dirty="0">
                <a:solidFill>
                  <a:schemeClr val="bg1"/>
                </a:solidFill>
                <a:latin typeface="Darker Grotesque" pitchFamily="2" charset="0"/>
                <a:ea typeface="+mn-ea"/>
              </a:rPr>
              <a:t>. Aenean a </a:t>
            </a:r>
            <a:r>
              <a:rPr lang="en-US" sz="2000" b="0" dirty="0" err="1">
                <a:solidFill>
                  <a:schemeClr val="bg1"/>
                </a:solidFill>
                <a:latin typeface="Darker Grotesque" pitchFamily="2" charset="0"/>
                <a:ea typeface="+mn-ea"/>
              </a:rPr>
              <a:t>tortor</a:t>
            </a:r>
            <a:r>
              <a:rPr lang="en-US" sz="2000" b="0" dirty="0">
                <a:solidFill>
                  <a:schemeClr val="bg1"/>
                </a:solidFill>
                <a:latin typeface="Darker Grotesque" pitchFamily="2" charset="0"/>
                <a:ea typeface="+mn-ea"/>
              </a:rPr>
              <a:t> </a:t>
            </a:r>
            <a:r>
              <a:rPr lang="en-US" sz="2000" b="0" dirty="0" err="1">
                <a:solidFill>
                  <a:schemeClr val="bg1"/>
                </a:solidFill>
                <a:latin typeface="Darker Grotesque" pitchFamily="2" charset="0"/>
                <a:ea typeface="+mn-ea"/>
              </a:rPr>
              <a:t>elit</a:t>
            </a:r>
            <a:r>
              <a:rPr lang="en-US" sz="2000" b="0" dirty="0">
                <a:solidFill>
                  <a:schemeClr val="bg1"/>
                </a:solidFill>
                <a:latin typeface="Darker Grotesque" pitchFamily="2" charset="0"/>
                <a:ea typeface="+mn-ea"/>
              </a:rPr>
              <a:t> </a:t>
            </a:r>
            <a:r>
              <a:rPr lang="en-US" sz="2000" b="0" dirty="0" err="1">
                <a:solidFill>
                  <a:schemeClr val="bg1"/>
                </a:solidFill>
                <a:latin typeface="Darker Grotesque" pitchFamily="2" charset="0"/>
                <a:ea typeface="+mn-ea"/>
              </a:rPr>
              <a:t>donec</a:t>
            </a:r>
            <a:r>
              <a:rPr lang="en-US" sz="2000" b="0" dirty="0">
                <a:solidFill>
                  <a:schemeClr val="bg1"/>
                </a:solidFill>
                <a:latin typeface="Darker Grotesque" pitchFamily="2" charset="0"/>
                <a:ea typeface="+mn-ea"/>
              </a:rPr>
              <a:t> </a:t>
            </a:r>
            <a:r>
              <a:rPr lang="en-US" sz="2000" b="0" dirty="0" err="1">
                <a:solidFill>
                  <a:schemeClr val="bg1"/>
                </a:solidFill>
                <a:latin typeface="Darker Grotesque" pitchFamily="2" charset="0"/>
                <a:ea typeface="+mn-ea"/>
              </a:rPr>
              <a:t>turpis</a:t>
            </a:r>
            <a:r>
              <a:rPr lang="en-US" sz="2000" b="0" dirty="0">
                <a:solidFill>
                  <a:schemeClr val="bg1"/>
                </a:solidFill>
                <a:latin typeface="Darker Grotesque" pitchFamily="2" charset="0"/>
                <a:ea typeface="+mn-ea"/>
              </a:rPr>
              <a:t> eros </a:t>
            </a:r>
            <a:r>
              <a:rPr lang="en-US" sz="2000" b="0" dirty="0" err="1">
                <a:solidFill>
                  <a:schemeClr val="bg1"/>
                </a:solidFill>
                <a:latin typeface="Darker Grotesque" pitchFamily="2" charset="0"/>
                <a:ea typeface="+mn-ea"/>
              </a:rPr>
              <a:t>pretium</a:t>
            </a:r>
            <a:r>
              <a:rPr lang="en-US" sz="2000" b="0" dirty="0">
                <a:solidFill>
                  <a:schemeClr val="bg1"/>
                </a:solidFill>
                <a:latin typeface="Darker Grotesque" pitchFamily="2" charset="0"/>
                <a:ea typeface="+mn-ea"/>
              </a:rPr>
              <a:t>.</a:t>
            </a:r>
          </a:p>
        </p:txBody>
      </p:sp>
    </p:spTree>
    <p:extLst>
      <p:ext uri="{BB962C8B-B14F-4D97-AF65-F5344CB8AC3E}">
        <p14:creationId xmlns:p14="http://schemas.microsoft.com/office/powerpoint/2010/main" val="22522137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5D64F-DB08-83C3-0B1F-2690328E50A0}"/>
            </a:ext>
          </a:extLst>
        </p:cNvPr>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A13B570-4D96-81B1-E0DE-80E2DB8F6AF7}"/>
              </a:ext>
            </a:extLst>
          </p:cNvPr>
          <p:cNvSpPr>
            <a:spLocks noGrp="1"/>
          </p:cNvSpPr>
          <p:nvPr>
            <p:ph type="pic" sz="quarter" idx="11"/>
          </p:nvPr>
        </p:nvSpPr>
        <p:spPr>
          <a:solidFill>
            <a:schemeClr val="bg1">
              <a:lumMod val="65000"/>
            </a:schemeClr>
          </a:solidFill>
        </p:spPr>
        <p:txBody>
          <a:bodyPr/>
          <a:lstStyle/>
          <a:p>
            <a:endParaRPr lang="en-AE"/>
          </a:p>
        </p:txBody>
      </p:sp>
      <p:sp>
        <p:nvSpPr>
          <p:cNvPr id="3" name="Picture Placeholder 2">
            <a:extLst>
              <a:ext uri="{FF2B5EF4-FFF2-40B4-BE49-F238E27FC236}">
                <a16:creationId xmlns:a16="http://schemas.microsoft.com/office/drawing/2014/main" id="{4DF52C34-A9D1-C685-6DD4-7348618C72B8}"/>
              </a:ext>
            </a:extLst>
          </p:cNvPr>
          <p:cNvSpPr>
            <a:spLocks noGrp="1"/>
          </p:cNvSpPr>
          <p:nvPr>
            <p:ph type="pic" sz="quarter" idx="12"/>
          </p:nvPr>
        </p:nvSpPr>
        <p:spPr>
          <a:solidFill>
            <a:schemeClr val="bg1">
              <a:lumMod val="65000"/>
            </a:schemeClr>
          </a:solidFill>
        </p:spPr>
        <p:txBody>
          <a:bodyPr/>
          <a:lstStyle/>
          <a:p>
            <a:endParaRPr lang="en-AE"/>
          </a:p>
        </p:txBody>
      </p:sp>
      <p:sp>
        <p:nvSpPr>
          <p:cNvPr id="4" name="Picture Placeholder 3">
            <a:extLst>
              <a:ext uri="{FF2B5EF4-FFF2-40B4-BE49-F238E27FC236}">
                <a16:creationId xmlns:a16="http://schemas.microsoft.com/office/drawing/2014/main" id="{6879ABA4-23A8-D0A8-DCC0-686D8275A24C}"/>
              </a:ext>
            </a:extLst>
          </p:cNvPr>
          <p:cNvSpPr>
            <a:spLocks noGrp="1"/>
          </p:cNvSpPr>
          <p:nvPr>
            <p:ph type="pic" sz="quarter" idx="13"/>
          </p:nvPr>
        </p:nvSpPr>
        <p:spPr>
          <a:solidFill>
            <a:schemeClr val="bg1">
              <a:lumMod val="65000"/>
            </a:schemeClr>
          </a:solidFill>
        </p:spPr>
        <p:txBody>
          <a:bodyPr/>
          <a:lstStyle/>
          <a:p>
            <a:endParaRPr lang="en-AE"/>
          </a:p>
        </p:txBody>
      </p:sp>
      <p:sp>
        <p:nvSpPr>
          <p:cNvPr id="5" name="Picture Placeholder 4">
            <a:extLst>
              <a:ext uri="{FF2B5EF4-FFF2-40B4-BE49-F238E27FC236}">
                <a16:creationId xmlns:a16="http://schemas.microsoft.com/office/drawing/2014/main" id="{0F22012B-FB3F-61E0-11C7-E7BCA6590647}"/>
              </a:ext>
            </a:extLst>
          </p:cNvPr>
          <p:cNvSpPr>
            <a:spLocks noGrp="1"/>
          </p:cNvSpPr>
          <p:nvPr>
            <p:ph type="pic" sz="quarter" idx="14"/>
          </p:nvPr>
        </p:nvSpPr>
        <p:spPr>
          <a:solidFill>
            <a:schemeClr val="bg1">
              <a:lumMod val="65000"/>
            </a:schemeClr>
          </a:solidFill>
        </p:spPr>
        <p:txBody>
          <a:bodyPr/>
          <a:lstStyle/>
          <a:p>
            <a:endParaRPr lang="en-AE"/>
          </a:p>
        </p:txBody>
      </p:sp>
      <p:sp>
        <p:nvSpPr>
          <p:cNvPr id="6" name="Picture Placeholder 5">
            <a:extLst>
              <a:ext uri="{FF2B5EF4-FFF2-40B4-BE49-F238E27FC236}">
                <a16:creationId xmlns:a16="http://schemas.microsoft.com/office/drawing/2014/main" id="{FB3706A1-8F5B-DD62-B27E-77227AB0091C}"/>
              </a:ext>
            </a:extLst>
          </p:cNvPr>
          <p:cNvSpPr>
            <a:spLocks noGrp="1"/>
          </p:cNvSpPr>
          <p:nvPr>
            <p:ph type="pic" sz="quarter" idx="15"/>
          </p:nvPr>
        </p:nvSpPr>
        <p:spPr>
          <a:solidFill>
            <a:schemeClr val="bg1">
              <a:lumMod val="65000"/>
            </a:schemeClr>
          </a:solidFill>
        </p:spPr>
        <p:txBody>
          <a:bodyPr/>
          <a:lstStyle/>
          <a:p>
            <a:endParaRPr lang="en-AE"/>
          </a:p>
        </p:txBody>
      </p:sp>
      <p:sp>
        <p:nvSpPr>
          <p:cNvPr id="7" name="Picture Placeholder 6">
            <a:extLst>
              <a:ext uri="{FF2B5EF4-FFF2-40B4-BE49-F238E27FC236}">
                <a16:creationId xmlns:a16="http://schemas.microsoft.com/office/drawing/2014/main" id="{7AF0661D-91E8-8B87-422B-F06192626087}"/>
              </a:ext>
            </a:extLst>
          </p:cNvPr>
          <p:cNvSpPr>
            <a:spLocks noGrp="1"/>
          </p:cNvSpPr>
          <p:nvPr>
            <p:ph type="pic" sz="quarter" idx="16"/>
          </p:nvPr>
        </p:nvSpPr>
        <p:spPr>
          <a:solidFill>
            <a:schemeClr val="bg1">
              <a:lumMod val="65000"/>
            </a:schemeClr>
          </a:solidFill>
        </p:spPr>
        <p:txBody>
          <a:bodyPr/>
          <a:lstStyle/>
          <a:p>
            <a:endParaRPr lang="en-AE"/>
          </a:p>
        </p:txBody>
      </p:sp>
      <p:sp>
        <p:nvSpPr>
          <p:cNvPr id="8" name="Picture Placeholder 7">
            <a:extLst>
              <a:ext uri="{FF2B5EF4-FFF2-40B4-BE49-F238E27FC236}">
                <a16:creationId xmlns:a16="http://schemas.microsoft.com/office/drawing/2014/main" id="{53F83E7E-F94D-2226-C2FA-3B3141659612}"/>
              </a:ext>
            </a:extLst>
          </p:cNvPr>
          <p:cNvSpPr>
            <a:spLocks noGrp="1"/>
          </p:cNvSpPr>
          <p:nvPr>
            <p:ph type="pic" sz="quarter" idx="17"/>
          </p:nvPr>
        </p:nvSpPr>
        <p:spPr>
          <a:solidFill>
            <a:schemeClr val="bg1">
              <a:lumMod val="65000"/>
            </a:schemeClr>
          </a:solidFill>
        </p:spPr>
        <p:txBody>
          <a:bodyPr/>
          <a:lstStyle/>
          <a:p>
            <a:endParaRPr lang="en-AE"/>
          </a:p>
        </p:txBody>
      </p:sp>
      <p:sp>
        <p:nvSpPr>
          <p:cNvPr id="9" name="Picture Placeholder 8">
            <a:extLst>
              <a:ext uri="{FF2B5EF4-FFF2-40B4-BE49-F238E27FC236}">
                <a16:creationId xmlns:a16="http://schemas.microsoft.com/office/drawing/2014/main" id="{16E6F5AC-CDF1-5C43-B5A2-1834DEEFD617}"/>
              </a:ext>
            </a:extLst>
          </p:cNvPr>
          <p:cNvSpPr>
            <a:spLocks noGrp="1"/>
          </p:cNvSpPr>
          <p:nvPr>
            <p:ph type="pic" sz="quarter" idx="18"/>
          </p:nvPr>
        </p:nvSpPr>
        <p:spPr>
          <a:solidFill>
            <a:schemeClr val="bg1">
              <a:lumMod val="65000"/>
            </a:schemeClr>
          </a:solidFill>
        </p:spPr>
        <p:txBody>
          <a:bodyPr/>
          <a:lstStyle/>
          <a:p>
            <a:endParaRPr lang="en-AE"/>
          </a:p>
        </p:txBody>
      </p:sp>
      <p:sp>
        <p:nvSpPr>
          <p:cNvPr id="10" name="Picture Placeholder 9">
            <a:extLst>
              <a:ext uri="{FF2B5EF4-FFF2-40B4-BE49-F238E27FC236}">
                <a16:creationId xmlns:a16="http://schemas.microsoft.com/office/drawing/2014/main" id="{1055D1CB-FD2B-0C65-C3B0-8D9BA264697D}"/>
              </a:ext>
            </a:extLst>
          </p:cNvPr>
          <p:cNvSpPr>
            <a:spLocks noGrp="1"/>
          </p:cNvSpPr>
          <p:nvPr>
            <p:ph type="pic" sz="quarter" idx="19"/>
          </p:nvPr>
        </p:nvSpPr>
        <p:spPr>
          <a:solidFill>
            <a:schemeClr val="bg1">
              <a:lumMod val="65000"/>
            </a:schemeClr>
          </a:solidFill>
        </p:spPr>
        <p:txBody>
          <a:bodyPr/>
          <a:lstStyle/>
          <a:p>
            <a:endParaRPr lang="en-AE"/>
          </a:p>
        </p:txBody>
      </p:sp>
      <p:sp>
        <p:nvSpPr>
          <p:cNvPr id="11" name="Picture Placeholder 10">
            <a:extLst>
              <a:ext uri="{FF2B5EF4-FFF2-40B4-BE49-F238E27FC236}">
                <a16:creationId xmlns:a16="http://schemas.microsoft.com/office/drawing/2014/main" id="{1FBD0631-4177-F88C-3917-8CFF362C046D}"/>
              </a:ext>
            </a:extLst>
          </p:cNvPr>
          <p:cNvSpPr>
            <a:spLocks noGrp="1"/>
          </p:cNvSpPr>
          <p:nvPr>
            <p:ph type="pic" sz="quarter" idx="20"/>
          </p:nvPr>
        </p:nvSpPr>
        <p:spPr>
          <a:solidFill>
            <a:schemeClr val="bg1">
              <a:lumMod val="65000"/>
            </a:schemeClr>
          </a:solidFill>
        </p:spPr>
        <p:txBody>
          <a:bodyPr/>
          <a:lstStyle/>
          <a:p>
            <a:endParaRPr lang="en-AE"/>
          </a:p>
        </p:txBody>
      </p:sp>
      <p:sp>
        <p:nvSpPr>
          <p:cNvPr id="12" name="Picture Placeholder 11">
            <a:extLst>
              <a:ext uri="{FF2B5EF4-FFF2-40B4-BE49-F238E27FC236}">
                <a16:creationId xmlns:a16="http://schemas.microsoft.com/office/drawing/2014/main" id="{581DB79F-099A-8B8B-DB42-E84D57BE6688}"/>
              </a:ext>
            </a:extLst>
          </p:cNvPr>
          <p:cNvSpPr>
            <a:spLocks noGrp="1"/>
          </p:cNvSpPr>
          <p:nvPr>
            <p:ph type="pic" sz="quarter" idx="21"/>
          </p:nvPr>
        </p:nvSpPr>
        <p:spPr>
          <a:solidFill>
            <a:schemeClr val="bg1">
              <a:lumMod val="65000"/>
            </a:schemeClr>
          </a:solidFill>
        </p:spPr>
        <p:txBody>
          <a:bodyPr/>
          <a:lstStyle/>
          <a:p>
            <a:endParaRPr lang="en-AE"/>
          </a:p>
        </p:txBody>
      </p:sp>
      <p:sp>
        <p:nvSpPr>
          <p:cNvPr id="13" name="Picture Placeholder 12">
            <a:extLst>
              <a:ext uri="{FF2B5EF4-FFF2-40B4-BE49-F238E27FC236}">
                <a16:creationId xmlns:a16="http://schemas.microsoft.com/office/drawing/2014/main" id="{7B100A4A-AE63-4EE5-BF01-E49CF55864CB}"/>
              </a:ext>
            </a:extLst>
          </p:cNvPr>
          <p:cNvSpPr>
            <a:spLocks noGrp="1"/>
          </p:cNvSpPr>
          <p:nvPr>
            <p:ph type="pic" sz="quarter" idx="22"/>
          </p:nvPr>
        </p:nvSpPr>
        <p:spPr>
          <a:solidFill>
            <a:schemeClr val="bg1">
              <a:lumMod val="65000"/>
            </a:schemeClr>
          </a:solidFill>
        </p:spPr>
        <p:txBody>
          <a:bodyPr/>
          <a:lstStyle/>
          <a:p>
            <a:endParaRPr lang="en-AE"/>
          </a:p>
        </p:txBody>
      </p:sp>
      <p:pic>
        <p:nvPicPr>
          <p:cNvPr id="14" name="Graphic 13">
            <a:extLst>
              <a:ext uri="{FF2B5EF4-FFF2-40B4-BE49-F238E27FC236}">
                <a16:creationId xmlns:a16="http://schemas.microsoft.com/office/drawing/2014/main" id="{B624AD34-8AA9-823C-C7BB-47A32C12C0E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1265" y="359706"/>
            <a:ext cx="1659903" cy="813014"/>
          </a:xfrm>
          <a:prstGeom prst="rect">
            <a:avLst/>
          </a:prstGeom>
        </p:spPr>
      </p:pic>
      <p:sp>
        <p:nvSpPr>
          <p:cNvPr id="15" name="TextBox 14">
            <a:extLst>
              <a:ext uri="{FF2B5EF4-FFF2-40B4-BE49-F238E27FC236}">
                <a16:creationId xmlns:a16="http://schemas.microsoft.com/office/drawing/2014/main" id="{B45139EC-23C6-E8A6-FD6B-52BE8C00F85C}"/>
              </a:ext>
            </a:extLst>
          </p:cNvPr>
          <p:cNvSpPr txBox="1"/>
          <p:nvPr/>
        </p:nvSpPr>
        <p:spPr>
          <a:xfrm>
            <a:off x="470382" y="2336796"/>
            <a:ext cx="2971628" cy="1039772"/>
          </a:xfrm>
          <a:prstGeom prst="rect">
            <a:avLst/>
          </a:prstGeom>
          <a:noFill/>
        </p:spPr>
        <p:txBody>
          <a:bodyPr wrap="square" lIns="0" tIns="0" rIns="0" bIns="0" rtlCol="0">
            <a:spAutoFit/>
          </a:bodyPr>
          <a:lstStyle/>
          <a:p>
            <a:pPr>
              <a:lnSpc>
                <a:spcPts val="4000"/>
              </a:lnSpc>
            </a:pPr>
            <a:r>
              <a:rPr lang="en-GB" sz="4000" b="1" dirty="0">
                <a:solidFill>
                  <a:srgbClr val="143524"/>
                </a:solidFill>
                <a:latin typeface="Darker Grotesque SemiBold" pitchFamily="2" charset="0"/>
              </a:rPr>
              <a:t>Lorem Ipsum </a:t>
            </a:r>
            <a:br>
              <a:rPr lang="en-GB" sz="4000" b="1" dirty="0">
                <a:solidFill>
                  <a:srgbClr val="143524"/>
                </a:solidFill>
                <a:latin typeface="Darker Grotesque SemiBold" pitchFamily="2" charset="0"/>
              </a:rPr>
            </a:br>
            <a:r>
              <a:rPr lang="en-GB" sz="4000" b="1" dirty="0" err="1">
                <a:solidFill>
                  <a:srgbClr val="143524"/>
                </a:solidFill>
                <a:latin typeface="Darker Grotesque SemiBold" pitchFamily="2" charset="0"/>
              </a:rPr>
              <a:t>dolor</a:t>
            </a:r>
            <a:endParaRPr lang="en-GB" sz="4000" b="1" dirty="0">
              <a:solidFill>
                <a:srgbClr val="143524"/>
              </a:solidFill>
              <a:latin typeface="Darker Grotesque SemiBold" pitchFamily="2" charset="0"/>
            </a:endParaRPr>
          </a:p>
        </p:txBody>
      </p:sp>
      <p:sp>
        <p:nvSpPr>
          <p:cNvPr id="16" name="TextBox 15">
            <a:extLst>
              <a:ext uri="{FF2B5EF4-FFF2-40B4-BE49-F238E27FC236}">
                <a16:creationId xmlns:a16="http://schemas.microsoft.com/office/drawing/2014/main" id="{A24939A8-7D61-01A8-D19E-03F1F37E360F}"/>
              </a:ext>
            </a:extLst>
          </p:cNvPr>
          <p:cNvSpPr txBox="1"/>
          <p:nvPr/>
        </p:nvSpPr>
        <p:spPr>
          <a:xfrm>
            <a:off x="479426" y="3513343"/>
            <a:ext cx="3439906" cy="923330"/>
          </a:xfrm>
          <a:prstGeom prst="rect">
            <a:avLst/>
          </a:prstGeom>
          <a:noFill/>
          <a:ln>
            <a:noFill/>
          </a:ln>
        </p:spPr>
        <p:txBody>
          <a:bodyPr wrap="square" lIns="0" tIns="0" rIns="0" bIns="0" rtlCol="0">
            <a:spAutoFit/>
          </a:bodyPr>
          <a:lstStyle>
            <a:defPPr>
              <a:defRPr lang="en-US"/>
            </a:defPPr>
            <a:lvl1pPr>
              <a:lnSpc>
                <a:spcPct val="90000"/>
              </a:lnSpc>
              <a:defRPr sz="3600" b="1">
                <a:solidFill>
                  <a:schemeClr val="accent1"/>
                </a:solidFill>
                <a:latin typeface="+mj-lt"/>
                <a:ea typeface="Inter ExtraBold" panose="020B0502030000000004" pitchFamily="34" charset="0"/>
              </a:defRPr>
            </a:lvl1pPr>
          </a:lstStyle>
          <a:p>
            <a:pPr>
              <a:lnSpc>
                <a:spcPct val="100000"/>
              </a:lnSpc>
            </a:pPr>
            <a:r>
              <a:rPr lang="en-US" sz="2000" b="0" dirty="0">
                <a:solidFill>
                  <a:srgbClr val="143423"/>
                </a:solidFill>
                <a:latin typeface="Darker Grotesque" pitchFamily="2" charset="0"/>
                <a:ea typeface="+mn-ea"/>
              </a:rPr>
              <a:t>Lorem ipsum dolor sit </a:t>
            </a:r>
            <a:r>
              <a:rPr lang="en-US" sz="2000" b="0" dirty="0" err="1">
                <a:solidFill>
                  <a:srgbClr val="143423"/>
                </a:solidFill>
                <a:latin typeface="Darker Grotesque" pitchFamily="2" charset="0"/>
                <a:ea typeface="+mn-ea"/>
              </a:rPr>
              <a:t>amet</a:t>
            </a:r>
            <a:r>
              <a:rPr lang="en-US" sz="2000" b="0" dirty="0">
                <a:solidFill>
                  <a:srgbClr val="143423"/>
                </a:solidFill>
                <a:latin typeface="Darker Grotesque" pitchFamily="2" charset="0"/>
                <a:ea typeface="+mn-ea"/>
              </a:rPr>
              <a:t>, </a:t>
            </a:r>
            <a:r>
              <a:rPr lang="en-US" sz="2000" b="0" dirty="0" err="1">
                <a:solidFill>
                  <a:srgbClr val="143423"/>
                </a:solidFill>
                <a:latin typeface="Darker Grotesque" pitchFamily="2" charset="0"/>
                <a:ea typeface="+mn-ea"/>
              </a:rPr>
              <a:t>consectetur</a:t>
            </a:r>
            <a:r>
              <a:rPr lang="en-US" sz="2000" b="0" dirty="0">
                <a:solidFill>
                  <a:srgbClr val="143423"/>
                </a:solidFill>
                <a:latin typeface="Darker Grotesque" pitchFamily="2" charset="0"/>
                <a:ea typeface="+mn-ea"/>
              </a:rPr>
              <a:t> </a:t>
            </a:r>
            <a:r>
              <a:rPr lang="en-US" sz="2000" b="0" dirty="0" err="1">
                <a:solidFill>
                  <a:srgbClr val="143423"/>
                </a:solidFill>
                <a:latin typeface="Darker Grotesque" pitchFamily="2" charset="0"/>
                <a:ea typeface="+mn-ea"/>
              </a:rPr>
              <a:t>adipiscing</a:t>
            </a:r>
            <a:r>
              <a:rPr lang="en-US" sz="2000" b="0" dirty="0">
                <a:solidFill>
                  <a:srgbClr val="143423"/>
                </a:solidFill>
                <a:latin typeface="Darker Grotesque" pitchFamily="2" charset="0"/>
                <a:ea typeface="+mn-ea"/>
              </a:rPr>
              <a:t> </a:t>
            </a:r>
            <a:r>
              <a:rPr lang="en-US" sz="2000" b="0" dirty="0" err="1">
                <a:solidFill>
                  <a:srgbClr val="143423"/>
                </a:solidFill>
                <a:latin typeface="Darker Grotesque" pitchFamily="2" charset="0"/>
                <a:ea typeface="+mn-ea"/>
              </a:rPr>
              <a:t>elit</a:t>
            </a:r>
            <a:r>
              <a:rPr lang="en-US" sz="2000" b="0" dirty="0">
                <a:solidFill>
                  <a:srgbClr val="143423"/>
                </a:solidFill>
                <a:latin typeface="Darker Grotesque" pitchFamily="2" charset="0"/>
                <a:ea typeface="+mn-ea"/>
              </a:rPr>
              <a:t>. Aenean a </a:t>
            </a:r>
            <a:r>
              <a:rPr lang="en-US" sz="2000" b="0" dirty="0" err="1">
                <a:solidFill>
                  <a:srgbClr val="143423"/>
                </a:solidFill>
                <a:latin typeface="Darker Grotesque" pitchFamily="2" charset="0"/>
                <a:ea typeface="+mn-ea"/>
              </a:rPr>
              <a:t>tortor</a:t>
            </a:r>
            <a:r>
              <a:rPr lang="en-US" sz="2000" b="0" dirty="0">
                <a:solidFill>
                  <a:srgbClr val="143423"/>
                </a:solidFill>
                <a:latin typeface="Darker Grotesque" pitchFamily="2" charset="0"/>
                <a:ea typeface="+mn-ea"/>
              </a:rPr>
              <a:t> </a:t>
            </a:r>
            <a:r>
              <a:rPr lang="en-US" sz="2000" b="0" dirty="0" err="1">
                <a:solidFill>
                  <a:srgbClr val="143423"/>
                </a:solidFill>
                <a:latin typeface="Darker Grotesque" pitchFamily="2" charset="0"/>
                <a:ea typeface="+mn-ea"/>
              </a:rPr>
              <a:t>elit</a:t>
            </a:r>
            <a:r>
              <a:rPr lang="en-US" sz="2000" b="0" dirty="0">
                <a:solidFill>
                  <a:srgbClr val="143423"/>
                </a:solidFill>
                <a:latin typeface="Darker Grotesque" pitchFamily="2" charset="0"/>
                <a:ea typeface="+mn-ea"/>
              </a:rPr>
              <a:t> </a:t>
            </a:r>
            <a:r>
              <a:rPr lang="en-US" sz="2000" b="0" dirty="0" err="1">
                <a:solidFill>
                  <a:srgbClr val="143423"/>
                </a:solidFill>
                <a:latin typeface="Darker Grotesque" pitchFamily="2" charset="0"/>
                <a:ea typeface="+mn-ea"/>
              </a:rPr>
              <a:t>donec</a:t>
            </a:r>
            <a:r>
              <a:rPr lang="en-US" sz="2000" b="0" dirty="0">
                <a:solidFill>
                  <a:srgbClr val="143423"/>
                </a:solidFill>
                <a:latin typeface="Darker Grotesque" pitchFamily="2" charset="0"/>
                <a:ea typeface="+mn-ea"/>
              </a:rPr>
              <a:t> </a:t>
            </a:r>
            <a:r>
              <a:rPr lang="en-US" sz="2000" b="0" dirty="0" err="1">
                <a:solidFill>
                  <a:srgbClr val="143423"/>
                </a:solidFill>
                <a:latin typeface="Darker Grotesque" pitchFamily="2" charset="0"/>
                <a:ea typeface="+mn-ea"/>
              </a:rPr>
              <a:t>turpis</a:t>
            </a:r>
            <a:r>
              <a:rPr lang="en-US" sz="2000" b="0" dirty="0">
                <a:solidFill>
                  <a:srgbClr val="143423"/>
                </a:solidFill>
                <a:latin typeface="Darker Grotesque" pitchFamily="2" charset="0"/>
                <a:ea typeface="+mn-ea"/>
              </a:rPr>
              <a:t> eros </a:t>
            </a:r>
            <a:r>
              <a:rPr lang="en-US" sz="2000" b="0" dirty="0" err="1">
                <a:solidFill>
                  <a:srgbClr val="143423"/>
                </a:solidFill>
                <a:latin typeface="Darker Grotesque" pitchFamily="2" charset="0"/>
                <a:ea typeface="+mn-ea"/>
              </a:rPr>
              <a:t>pretium</a:t>
            </a:r>
            <a:r>
              <a:rPr lang="en-US" sz="2000" b="0" dirty="0">
                <a:solidFill>
                  <a:srgbClr val="143423"/>
                </a:solidFill>
                <a:latin typeface="Darker Grotesque" pitchFamily="2" charset="0"/>
                <a:ea typeface="+mn-ea"/>
              </a:rPr>
              <a:t>.</a:t>
            </a:r>
          </a:p>
        </p:txBody>
      </p:sp>
    </p:spTree>
    <p:extLst>
      <p:ext uri="{BB962C8B-B14F-4D97-AF65-F5344CB8AC3E}">
        <p14:creationId xmlns:p14="http://schemas.microsoft.com/office/powerpoint/2010/main" val="3140945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34AEE-B6CA-E6BB-0454-65D19A5C0E4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66086D2-4E4D-54CF-A704-60CFB0B6B00A}"/>
              </a:ext>
            </a:extLst>
          </p:cNvPr>
          <p:cNvSpPr/>
          <p:nvPr/>
        </p:nvSpPr>
        <p:spPr>
          <a:xfrm>
            <a:off x="-94593" y="0"/>
            <a:ext cx="12286593" cy="6957848"/>
          </a:xfrm>
          <a:prstGeom prst="rect">
            <a:avLst/>
          </a:prstGeom>
          <a:solidFill>
            <a:srgbClr val="1435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8" name="TextBox 17">
            <a:extLst>
              <a:ext uri="{FF2B5EF4-FFF2-40B4-BE49-F238E27FC236}">
                <a16:creationId xmlns:a16="http://schemas.microsoft.com/office/drawing/2014/main" id="{77FC6539-9E50-BB33-6460-9EE2577AAB44}"/>
              </a:ext>
            </a:extLst>
          </p:cNvPr>
          <p:cNvSpPr txBox="1"/>
          <p:nvPr/>
        </p:nvSpPr>
        <p:spPr>
          <a:xfrm>
            <a:off x="1306386" y="3997726"/>
            <a:ext cx="3295130" cy="1121333"/>
          </a:xfrm>
          <a:prstGeom prst="rect">
            <a:avLst/>
          </a:prstGeom>
          <a:noFill/>
          <a:ln>
            <a:noFill/>
          </a:ln>
        </p:spPr>
        <p:txBody>
          <a:bodyPr wrap="square" rtlCol="0">
            <a:spAutoFit/>
          </a:bodyPr>
          <a:lstStyle>
            <a:defPPr>
              <a:defRPr lang="en-US"/>
            </a:defPPr>
            <a:lvl1pPr>
              <a:lnSpc>
                <a:spcPct val="90000"/>
              </a:lnSpc>
              <a:defRPr sz="3600" b="1">
                <a:solidFill>
                  <a:schemeClr val="accent1"/>
                </a:solidFill>
                <a:latin typeface="+mj-lt"/>
                <a:ea typeface="Inter ExtraBold" panose="020B0502030000000004" pitchFamily="34" charset="0"/>
              </a:defRPr>
            </a:lvl1pPr>
          </a:lstStyle>
          <a:p>
            <a:pPr>
              <a:lnSpc>
                <a:spcPts val="2000"/>
              </a:lnSpc>
            </a:pPr>
            <a:r>
              <a:rPr lang="en-US" sz="2000" b="0" dirty="0">
                <a:solidFill>
                  <a:schemeClr val="bg1"/>
                </a:solidFill>
                <a:latin typeface="Darker Grotesque" pitchFamily="2" charset="0"/>
              </a:rPr>
              <a:t>Lorem ipsum dolor sit </a:t>
            </a:r>
            <a:r>
              <a:rPr lang="en-US" sz="2000" b="0" dirty="0" err="1">
                <a:solidFill>
                  <a:schemeClr val="bg1"/>
                </a:solidFill>
                <a:latin typeface="Darker Grotesque" pitchFamily="2" charset="0"/>
              </a:rPr>
              <a:t>amet</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consectetur</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adipiscing</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elit</a:t>
            </a:r>
            <a:r>
              <a:rPr lang="en-US" sz="2000" b="0" dirty="0">
                <a:solidFill>
                  <a:schemeClr val="bg1"/>
                </a:solidFill>
                <a:latin typeface="Darker Grotesque" pitchFamily="2" charset="0"/>
              </a:rPr>
              <a:t>. Aenean a </a:t>
            </a:r>
            <a:r>
              <a:rPr lang="en-US" sz="2000" b="0" dirty="0" err="1">
                <a:solidFill>
                  <a:schemeClr val="bg1"/>
                </a:solidFill>
                <a:latin typeface="Darker Grotesque" pitchFamily="2" charset="0"/>
              </a:rPr>
              <a:t>tortor</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elit</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donec</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turpis</a:t>
            </a:r>
            <a:r>
              <a:rPr lang="en-US" sz="2000" b="0" dirty="0">
                <a:solidFill>
                  <a:schemeClr val="bg1"/>
                </a:solidFill>
                <a:latin typeface="Darker Grotesque" pitchFamily="2" charset="0"/>
              </a:rPr>
              <a:t> eros </a:t>
            </a:r>
            <a:r>
              <a:rPr lang="en-US" sz="2000" b="0" dirty="0" err="1">
                <a:solidFill>
                  <a:schemeClr val="bg1"/>
                </a:solidFill>
                <a:latin typeface="Darker Grotesque" pitchFamily="2" charset="0"/>
              </a:rPr>
              <a:t>pretium</a:t>
            </a:r>
            <a:r>
              <a:rPr lang="en-US" sz="2000" b="0" dirty="0">
                <a:solidFill>
                  <a:schemeClr val="bg1"/>
                </a:solidFill>
                <a:latin typeface="Darker Grotesque" pitchFamily="2" charset="0"/>
              </a:rPr>
              <a:t>.</a:t>
            </a:r>
          </a:p>
        </p:txBody>
      </p:sp>
      <p:sp>
        <p:nvSpPr>
          <p:cNvPr id="19" name="TextBox 18">
            <a:extLst>
              <a:ext uri="{FF2B5EF4-FFF2-40B4-BE49-F238E27FC236}">
                <a16:creationId xmlns:a16="http://schemas.microsoft.com/office/drawing/2014/main" id="{1378083B-80F1-2971-F47A-D6275594E480}"/>
              </a:ext>
            </a:extLst>
          </p:cNvPr>
          <p:cNvSpPr txBox="1"/>
          <p:nvPr/>
        </p:nvSpPr>
        <p:spPr>
          <a:xfrm>
            <a:off x="2133322" y="5266581"/>
            <a:ext cx="2468193" cy="467675"/>
          </a:xfrm>
          <a:prstGeom prst="rect">
            <a:avLst/>
          </a:prstGeom>
          <a:noFill/>
        </p:spPr>
        <p:txBody>
          <a:bodyPr wrap="square" rtlCol="0">
            <a:noAutofit/>
          </a:bodyPr>
          <a:lstStyle/>
          <a:p>
            <a:pPr algn="r"/>
            <a:r>
              <a:rPr lang="id-ID" sz="1200" b="1" dirty="0" err="1">
                <a:solidFill>
                  <a:schemeClr val="bg1"/>
                </a:solidFill>
                <a:latin typeface="Darker Grotesque" pitchFamily="2" charset="0"/>
              </a:rPr>
              <a:t>Name</a:t>
            </a:r>
            <a:endParaRPr lang="id-ID" sz="1200" b="1" dirty="0">
              <a:solidFill>
                <a:schemeClr val="bg1"/>
              </a:solidFill>
              <a:latin typeface="Darker Grotesque" pitchFamily="2" charset="0"/>
            </a:endParaRPr>
          </a:p>
          <a:p>
            <a:pPr algn="r"/>
            <a:r>
              <a:rPr lang="id-ID" sz="1200" dirty="0" err="1">
                <a:solidFill>
                  <a:schemeClr val="bg1"/>
                </a:solidFill>
                <a:latin typeface="Darker Grotesque" pitchFamily="2" charset="0"/>
              </a:rPr>
              <a:t>Title</a:t>
            </a:r>
            <a:endParaRPr lang="en-AU" sz="1200" dirty="0">
              <a:solidFill>
                <a:schemeClr val="bg1"/>
              </a:solidFill>
              <a:latin typeface="Darker Grotesque" pitchFamily="2" charset="0"/>
            </a:endParaRPr>
          </a:p>
        </p:txBody>
      </p:sp>
      <p:sp>
        <p:nvSpPr>
          <p:cNvPr id="20" name="TextBox 19">
            <a:extLst>
              <a:ext uri="{FF2B5EF4-FFF2-40B4-BE49-F238E27FC236}">
                <a16:creationId xmlns:a16="http://schemas.microsoft.com/office/drawing/2014/main" id="{9DC18FAA-69A8-8BF4-3D65-239ABB219FEF}"/>
              </a:ext>
            </a:extLst>
          </p:cNvPr>
          <p:cNvSpPr txBox="1"/>
          <p:nvPr/>
        </p:nvSpPr>
        <p:spPr>
          <a:xfrm>
            <a:off x="6674607" y="2012835"/>
            <a:ext cx="3295130" cy="1121333"/>
          </a:xfrm>
          <a:prstGeom prst="rect">
            <a:avLst/>
          </a:prstGeom>
          <a:noFill/>
          <a:ln>
            <a:noFill/>
          </a:ln>
        </p:spPr>
        <p:txBody>
          <a:bodyPr wrap="square" rtlCol="0">
            <a:spAutoFit/>
          </a:bodyPr>
          <a:lstStyle>
            <a:defPPr>
              <a:defRPr lang="en-US"/>
            </a:defPPr>
            <a:lvl1pPr>
              <a:lnSpc>
                <a:spcPct val="90000"/>
              </a:lnSpc>
              <a:defRPr sz="3600" b="1">
                <a:solidFill>
                  <a:schemeClr val="accent1"/>
                </a:solidFill>
                <a:latin typeface="+mj-lt"/>
                <a:ea typeface="Inter ExtraBold" panose="020B0502030000000004" pitchFamily="34" charset="0"/>
              </a:defRPr>
            </a:lvl1pPr>
          </a:lstStyle>
          <a:p>
            <a:pPr>
              <a:lnSpc>
                <a:spcPts val="2000"/>
              </a:lnSpc>
            </a:pPr>
            <a:r>
              <a:rPr lang="en-US" sz="2000" b="0" dirty="0">
                <a:solidFill>
                  <a:schemeClr val="bg1"/>
                </a:solidFill>
                <a:latin typeface="Darker Grotesque" pitchFamily="2" charset="0"/>
              </a:rPr>
              <a:t>Lorem ipsum dolor sit </a:t>
            </a:r>
            <a:r>
              <a:rPr lang="en-US" sz="2000" b="0" dirty="0" err="1">
                <a:solidFill>
                  <a:schemeClr val="bg1"/>
                </a:solidFill>
                <a:latin typeface="Darker Grotesque" pitchFamily="2" charset="0"/>
              </a:rPr>
              <a:t>amet</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consectetur</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adipiscing</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elit</a:t>
            </a:r>
            <a:r>
              <a:rPr lang="en-US" sz="2000" b="0" dirty="0">
                <a:solidFill>
                  <a:schemeClr val="bg1"/>
                </a:solidFill>
                <a:latin typeface="Darker Grotesque" pitchFamily="2" charset="0"/>
              </a:rPr>
              <a:t>. Aenean a </a:t>
            </a:r>
            <a:r>
              <a:rPr lang="en-US" sz="2000" b="0" dirty="0" err="1">
                <a:solidFill>
                  <a:schemeClr val="bg1"/>
                </a:solidFill>
                <a:latin typeface="Darker Grotesque" pitchFamily="2" charset="0"/>
              </a:rPr>
              <a:t>tortor</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elit</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donec</a:t>
            </a:r>
            <a:r>
              <a:rPr lang="en-US" sz="2000" b="0" dirty="0">
                <a:solidFill>
                  <a:schemeClr val="bg1"/>
                </a:solidFill>
                <a:latin typeface="Darker Grotesque" pitchFamily="2" charset="0"/>
              </a:rPr>
              <a:t> </a:t>
            </a:r>
            <a:r>
              <a:rPr lang="en-US" sz="2000" b="0" dirty="0" err="1">
                <a:solidFill>
                  <a:schemeClr val="bg1"/>
                </a:solidFill>
                <a:latin typeface="Darker Grotesque" pitchFamily="2" charset="0"/>
              </a:rPr>
              <a:t>turpis</a:t>
            </a:r>
            <a:r>
              <a:rPr lang="en-US" sz="2000" b="0" dirty="0">
                <a:solidFill>
                  <a:schemeClr val="bg1"/>
                </a:solidFill>
                <a:latin typeface="Darker Grotesque" pitchFamily="2" charset="0"/>
              </a:rPr>
              <a:t> eros </a:t>
            </a:r>
            <a:r>
              <a:rPr lang="en-US" sz="2000" b="0" dirty="0" err="1">
                <a:solidFill>
                  <a:schemeClr val="bg1"/>
                </a:solidFill>
                <a:latin typeface="Darker Grotesque" pitchFamily="2" charset="0"/>
              </a:rPr>
              <a:t>pretium</a:t>
            </a:r>
            <a:r>
              <a:rPr lang="en-US" sz="2000" b="0" dirty="0">
                <a:solidFill>
                  <a:schemeClr val="bg1"/>
                </a:solidFill>
                <a:latin typeface="Darker Grotesque" pitchFamily="2" charset="0"/>
              </a:rPr>
              <a:t>.</a:t>
            </a:r>
          </a:p>
        </p:txBody>
      </p:sp>
      <p:sp>
        <p:nvSpPr>
          <p:cNvPr id="21" name="TextBox 20">
            <a:extLst>
              <a:ext uri="{FF2B5EF4-FFF2-40B4-BE49-F238E27FC236}">
                <a16:creationId xmlns:a16="http://schemas.microsoft.com/office/drawing/2014/main" id="{86B6E252-6F3A-33E6-6254-C8D64E2422B3}"/>
              </a:ext>
            </a:extLst>
          </p:cNvPr>
          <p:cNvSpPr txBox="1"/>
          <p:nvPr/>
        </p:nvSpPr>
        <p:spPr>
          <a:xfrm>
            <a:off x="7501543" y="3293882"/>
            <a:ext cx="2468193" cy="467675"/>
          </a:xfrm>
          <a:prstGeom prst="rect">
            <a:avLst/>
          </a:prstGeom>
          <a:noFill/>
        </p:spPr>
        <p:txBody>
          <a:bodyPr wrap="square" rtlCol="0">
            <a:noAutofit/>
          </a:bodyPr>
          <a:lstStyle/>
          <a:p>
            <a:pPr algn="r"/>
            <a:r>
              <a:rPr lang="id-ID" sz="1200" b="1" dirty="0" err="1">
                <a:solidFill>
                  <a:schemeClr val="bg1"/>
                </a:solidFill>
                <a:latin typeface="Darker Grotesque" pitchFamily="2" charset="0"/>
              </a:rPr>
              <a:t>Name</a:t>
            </a:r>
            <a:endParaRPr lang="id-ID" sz="1200" b="1" dirty="0">
              <a:solidFill>
                <a:schemeClr val="bg1"/>
              </a:solidFill>
              <a:latin typeface="Darker Grotesque" pitchFamily="2" charset="0"/>
            </a:endParaRPr>
          </a:p>
          <a:p>
            <a:pPr algn="r"/>
            <a:r>
              <a:rPr lang="id-ID" sz="1200" dirty="0" err="1">
                <a:solidFill>
                  <a:schemeClr val="bg1"/>
                </a:solidFill>
                <a:latin typeface="Darker Grotesque" pitchFamily="2" charset="0"/>
              </a:rPr>
              <a:t>Title</a:t>
            </a:r>
            <a:endParaRPr lang="en-AU" sz="1200" dirty="0">
              <a:solidFill>
                <a:schemeClr val="bg1"/>
              </a:solidFill>
              <a:latin typeface="Darker Grotesque" pitchFamily="2" charset="0"/>
            </a:endParaRPr>
          </a:p>
        </p:txBody>
      </p:sp>
      <p:sp>
        <p:nvSpPr>
          <p:cNvPr id="5" name="Picture Placeholder 4">
            <a:extLst>
              <a:ext uri="{FF2B5EF4-FFF2-40B4-BE49-F238E27FC236}">
                <a16:creationId xmlns:a16="http://schemas.microsoft.com/office/drawing/2014/main" id="{648C1FC2-1E99-A860-0D62-AE4CCC91C1BE}"/>
              </a:ext>
            </a:extLst>
          </p:cNvPr>
          <p:cNvSpPr>
            <a:spLocks noGrp="1"/>
          </p:cNvSpPr>
          <p:nvPr>
            <p:ph type="pic" sz="quarter" idx="14"/>
          </p:nvPr>
        </p:nvSpPr>
        <p:spPr>
          <a:xfrm>
            <a:off x="10300219" y="1785607"/>
            <a:ext cx="1103244" cy="1103244"/>
          </a:xfrm>
          <a:solidFill>
            <a:schemeClr val="bg1">
              <a:lumMod val="65000"/>
            </a:schemeClr>
          </a:solidFill>
        </p:spPr>
        <p:txBody>
          <a:bodyPr/>
          <a:lstStyle/>
          <a:p>
            <a:endParaRPr lang="en-AE"/>
          </a:p>
        </p:txBody>
      </p:sp>
      <p:sp>
        <p:nvSpPr>
          <p:cNvPr id="2" name="Picture Placeholder 1">
            <a:extLst>
              <a:ext uri="{FF2B5EF4-FFF2-40B4-BE49-F238E27FC236}">
                <a16:creationId xmlns:a16="http://schemas.microsoft.com/office/drawing/2014/main" id="{C7110FDE-B13F-F84C-2A7D-8BC51FF9F0E5}"/>
              </a:ext>
            </a:extLst>
          </p:cNvPr>
          <p:cNvSpPr>
            <a:spLocks noGrp="1"/>
          </p:cNvSpPr>
          <p:nvPr>
            <p:ph type="pic" sz="quarter" idx="11"/>
          </p:nvPr>
        </p:nvSpPr>
        <p:spPr>
          <a:xfrm>
            <a:off x="4852352" y="3969149"/>
            <a:ext cx="1103244" cy="1103244"/>
          </a:xfrm>
          <a:solidFill>
            <a:schemeClr val="bg1">
              <a:lumMod val="65000"/>
            </a:schemeClr>
          </a:solidFill>
        </p:spPr>
        <p:txBody>
          <a:bodyPr/>
          <a:lstStyle/>
          <a:p>
            <a:endParaRPr lang="en-AE"/>
          </a:p>
        </p:txBody>
      </p:sp>
      <p:pic>
        <p:nvPicPr>
          <p:cNvPr id="27" name="Graphic 26">
            <a:extLst>
              <a:ext uri="{FF2B5EF4-FFF2-40B4-BE49-F238E27FC236}">
                <a16:creationId xmlns:a16="http://schemas.microsoft.com/office/drawing/2014/main" id="{FBC895FA-54D8-D6DF-1072-F04E0A19DF6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7375" y="3023732"/>
            <a:ext cx="1494485" cy="1300898"/>
          </a:xfrm>
          <a:prstGeom prst="rect">
            <a:avLst/>
          </a:prstGeom>
        </p:spPr>
      </p:pic>
      <p:pic>
        <p:nvPicPr>
          <p:cNvPr id="28" name="Graphic 27">
            <a:extLst>
              <a:ext uri="{FF2B5EF4-FFF2-40B4-BE49-F238E27FC236}">
                <a16:creationId xmlns:a16="http://schemas.microsoft.com/office/drawing/2014/main" id="{D54E38C7-A228-1D6E-4023-E0F3F8C807F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39663" y="1012052"/>
            <a:ext cx="1494485" cy="1300898"/>
          </a:xfrm>
          <a:prstGeom prst="rect">
            <a:avLst/>
          </a:prstGeom>
        </p:spPr>
      </p:pic>
      <p:pic>
        <p:nvPicPr>
          <p:cNvPr id="3" name="Graphic 2">
            <a:extLst>
              <a:ext uri="{FF2B5EF4-FFF2-40B4-BE49-F238E27FC236}">
                <a16:creationId xmlns:a16="http://schemas.microsoft.com/office/drawing/2014/main" id="{CABB59A0-E3FE-7A62-1B57-364F6A77D3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1265" y="359706"/>
            <a:ext cx="1659903" cy="813014"/>
          </a:xfrm>
          <a:prstGeom prst="rect">
            <a:avLst/>
          </a:prstGeom>
        </p:spPr>
      </p:pic>
    </p:spTree>
    <p:extLst>
      <p:ext uri="{BB962C8B-B14F-4D97-AF65-F5344CB8AC3E}">
        <p14:creationId xmlns:p14="http://schemas.microsoft.com/office/powerpoint/2010/main" val="3876815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BF7D75C-7EDD-3260-BCB6-8D9DDDFF4739}"/>
              </a:ext>
            </a:extLst>
          </p:cNvPr>
          <p:cNvSpPr>
            <a:spLocks noGrp="1"/>
          </p:cNvSpPr>
          <p:nvPr>
            <p:ph type="pic" sz="quarter" idx="14"/>
          </p:nvPr>
        </p:nvSpPr>
        <p:spPr>
          <a:xfrm>
            <a:off x="10300219" y="1785607"/>
            <a:ext cx="1103244" cy="1103244"/>
          </a:xfrm>
          <a:solidFill>
            <a:schemeClr val="bg1">
              <a:lumMod val="65000"/>
            </a:schemeClr>
          </a:solidFill>
        </p:spPr>
        <p:txBody>
          <a:bodyPr/>
          <a:lstStyle/>
          <a:p>
            <a:endParaRPr lang="en-AE"/>
          </a:p>
        </p:txBody>
      </p:sp>
      <p:sp>
        <p:nvSpPr>
          <p:cNvPr id="2" name="Picture Placeholder 1">
            <a:extLst>
              <a:ext uri="{FF2B5EF4-FFF2-40B4-BE49-F238E27FC236}">
                <a16:creationId xmlns:a16="http://schemas.microsoft.com/office/drawing/2014/main" id="{78F716CE-39D3-186E-D136-A0665060E7AE}"/>
              </a:ext>
            </a:extLst>
          </p:cNvPr>
          <p:cNvSpPr>
            <a:spLocks noGrp="1"/>
          </p:cNvSpPr>
          <p:nvPr>
            <p:ph type="pic" sz="quarter" idx="11"/>
          </p:nvPr>
        </p:nvSpPr>
        <p:spPr>
          <a:xfrm>
            <a:off x="4852352" y="3969149"/>
            <a:ext cx="1103244" cy="1103244"/>
          </a:xfrm>
          <a:solidFill>
            <a:schemeClr val="bg1">
              <a:lumMod val="65000"/>
            </a:schemeClr>
          </a:solidFill>
        </p:spPr>
        <p:txBody>
          <a:bodyPr/>
          <a:lstStyle/>
          <a:p>
            <a:endParaRPr lang="en-AE"/>
          </a:p>
        </p:txBody>
      </p:sp>
      <p:pic>
        <p:nvPicPr>
          <p:cNvPr id="27" name="Graphic 26">
            <a:extLst>
              <a:ext uri="{FF2B5EF4-FFF2-40B4-BE49-F238E27FC236}">
                <a16:creationId xmlns:a16="http://schemas.microsoft.com/office/drawing/2014/main" id="{741E9984-6FB1-0FDF-4F5E-6D354A0AC81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7375" y="3023732"/>
            <a:ext cx="1494485" cy="1300898"/>
          </a:xfrm>
          <a:prstGeom prst="rect">
            <a:avLst/>
          </a:prstGeom>
        </p:spPr>
      </p:pic>
      <p:pic>
        <p:nvPicPr>
          <p:cNvPr id="28" name="Graphic 27">
            <a:extLst>
              <a:ext uri="{FF2B5EF4-FFF2-40B4-BE49-F238E27FC236}">
                <a16:creationId xmlns:a16="http://schemas.microsoft.com/office/drawing/2014/main" id="{7E9379F4-31E5-F80E-0793-76CDF57DA82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39663" y="1012052"/>
            <a:ext cx="1494485" cy="1300898"/>
          </a:xfrm>
          <a:prstGeom prst="rect">
            <a:avLst/>
          </a:prstGeom>
        </p:spPr>
      </p:pic>
      <p:pic>
        <p:nvPicPr>
          <p:cNvPr id="3" name="Graphic 2">
            <a:extLst>
              <a:ext uri="{FF2B5EF4-FFF2-40B4-BE49-F238E27FC236}">
                <a16:creationId xmlns:a16="http://schemas.microsoft.com/office/drawing/2014/main" id="{1DA57D5C-D188-DB20-FB4E-C0BBF31AF9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1265" y="359706"/>
            <a:ext cx="1659903" cy="813014"/>
          </a:xfrm>
          <a:prstGeom prst="rect">
            <a:avLst/>
          </a:prstGeom>
        </p:spPr>
      </p:pic>
      <p:sp>
        <p:nvSpPr>
          <p:cNvPr id="4" name="TextBox 3">
            <a:extLst>
              <a:ext uri="{FF2B5EF4-FFF2-40B4-BE49-F238E27FC236}">
                <a16:creationId xmlns:a16="http://schemas.microsoft.com/office/drawing/2014/main" id="{E9028D7A-F61B-9D8B-871E-FEF926A24FCF}"/>
              </a:ext>
            </a:extLst>
          </p:cNvPr>
          <p:cNvSpPr txBox="1"/>
          <p:nvPr/>
        </p:nvSpPr>
        <p:spPr>
          <a:xfrm>
            <a:off x="1306386" y="3997726"/>
            <a:ext cx="3295130" cy="1121333"/>
          </a:xfrm>
          <a:prstGeom prst="rect">
            <a:avLst/>
          </a:prstGeom>
          <a:noFill/>
          <a:ln>
            <a:noFill/>
          </a:ln>
        </p:spPr>
        <p:txBody>
          <a:bodyPr wrap="square" rtlCol="0">
            <a:spAutoFit/>
          </a:bodyPr>
          <a:lstStyle>
            <a:defPPr>
              <a:defRPr lang="en-US"/>
            </a:defPPr>
            <a:lvl1pPr>
              <a:lnSpc>
                <a:spcPct val="90000"/>
              </a:lnSpc>
              <a:defRPr sz="3600" b="1">
                <a:solidFill>
                  <a:schemeClr val="accent1"/>
                </a:solidFill>
                <a:latin typeface="+mj-lt"/>
                <a:ea typeface="Inter ExtraBold" panose="020B0502030000000004" pitchFamily="34" charset="0"/>
              </a:defRPr>
            </a:lvl1pPr>
          </a:lstStyle>
          <a:p>
            <a:pPr>
              <a:lnSpc>
                <a:spcPts val="2000"/>
              </a:lnSpc>
            </a:pPr>
            <a:r>
              <a:rPr lang="en-US" sz="2000" b="0" dirty="0">
                <a:solidFill>
                  <a:srgbClr val="143524"/>
                </a:solidFill>
                <a:latin typeface="Darker Grotesque" pitchFamily="2" charset="0"/>
              </a:rPr>
              <a:t>Lorem ipsum dolor sit </a:t>
            </a:r>
            <a:r>
              <a:rPr lang="en-US" sz="2000" b="0" dirty="0" err="1">
                <a:solidFill>
                  <a:srgbClr val="143524"/>
                </a:solidFill>
                <a:latin typeface="Darker Grotesque" pitchFamily="2" charset="0"/>
              </a:rPr>
              <a:t>amet</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consectetur</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adipiscing</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elit</a:t>
            </a:r>
            <a:r>
              <a:rPr lang="en-US" sz="2000" b="0" dirty="0">
                <a:solidFill>
                  <a:srgbClr val="143524"/>
                </a:solidFill>
                <a:latin typeface="Darker Grotesque" pitchFamily="2" charset="0"/>
              </a:rPr>
              <a:t>. Aenean a </a:t>
            </a:r>
            <a:r>
              <a:rPr lang="en-US" sz="2000" b="0" dirty="0" err="1">
                <a:solidFill>
                  <a:srgbClr val="143524"/>
                </a:solidFill>
                <a:latin typeface="Darker Grotesque" pitchFamily="2" charset="0"/>
              </a:rPr>
              <a:t>tortor</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elit</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donec</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turpis</a:t>
            </a:r>
            <a:r>
              <a:rPr lang="en-US" sz="2000" b="0" dirty="0">
                <a:solidFill>
                  <a:srgbClr val="143524"/>
                </a:solidFill>
                <a:latin typeface="Darker Grotesque" pitchFamily="2" charset="0"/>
              </a:rPr>
              <a:t> eros </a:t>
            </a:r>
            <a:r>
              <a:rPr lang="en-US" sz="2000" b="0" dirty="0" err="1">
                <a:solidFill>
                  <a:srgbClr val="143524"/>
                </a:solidFill>
                <a:latin typeface="Darker Grotesque" pitchFamily="2" charset="0"/>
              </a:rPr>
              <a:t>pretium</a:t>
            </a:r>
            <a:r>
              <a:rPr lang="en-US" sz="2000" b="0" dirty="0">
                <a:solidFill>
                  <a:srgbClr val="143524"/>
                </a:solidFill>
                <a:latin typeface="Darker Grotesque" pitchFamily="2" charset="0"/>
              </a:rPr>
              <a:t>.</a:t>
            </a:r>
          </a:p>
        </p:txBody>
      </p:sp>
      <p:sp>
        <p:nvSpPr>
          <p:cNvPr id="6" name="TextBox 5">
            <a:extLst>
              <a:ext uri="{FF2B5EF4-FFF2-40B4-BE49-F238E27FC236}">
                <a16:creationId xmlns:a16="http://schemas.microsoft.com/office/drawing/2014/main" id="{6BA2ACBB-7185-10C4-4841-BC9E0737B08E}"/>
              </a:ext>
            </a:extLst>
          </p:cNvPr>
          <p:cNvSpPr txBox="1"/>
          <p:nvPr/>
        </p:nvSpPr>
        <p:spPr>
          <a:xfrm>
            <a:off x="2133322" y="5266581"/>
            <a:ext cx="2468193" cy="467675"/>
          </a:xfrm>
          <a:prstGeom prst="rect">
            <a:avLst/>
          </a:prstGeom>
          <a:noFill/>
        </p:spPr>
        <p:txBody>
          <a:bodyPr wrap="square" rtlCol="0">
            <a:noAutofit/>
          </a:bodyPr>
          <a:lstStyle/>
          <a:p>
            <a:pPr algn="r"/>
            <a:r>
              <a:rPr lang="id-ID" sz="1200" b="1" dirty="0" err="1">
                <a:solidFill>
                  <a:srgbClr val="143524"/>
                </a:solidFill>
                <a:latin typeface="Darker Grotesque" pitchFamily="2" charset="0"/>
              </a:rPr>
              <a:t>Name</a:t>
            </a:r>
            <a:endParaRPr lang="id-ID" sz="1200" b="1" dirty="0">
              <a:solidFill>
                <a:srgbClr val="143524"/>
              </a:solidFill>
              <a:latin typeface="Darker Grotesque" pitchFamily="2" charset="0"/>
            </a:endParaRPr>
          </a:p>
          <a:p>
            <a:pPr algn="r"/>
            <a:r>
              <a:rPr lang="id-ID" sz="1200" dirty="0" err="1">
                <a:solidFill>
                  <a:srgbClr val="143524"/>
                </a:solidFill>
                <a:latin typeface="Darker Grotesque" pitchFamily="2" charset="0"/>
              </a:rPr>
              <a:t>Title</a:t>
            </a:r>
            <a:endParaRPr lang="en-AU" sz="1200" dirty="0">
              <a:solidFill>
                <a:srgbClr val="143524"/>
              </a:solidFill>
              <a:latin typeface="Darker Grotesque" pitchFamily="2" charset="0"/>
            </a:endParaRPr>
          </a:p>
        </p:txBody>
      </p:sp>
      <p:sp>
        <p:nvSpPr>
          <p:cNvPr id="7" name="TextBox 6">
            <a:extLst>
              <a:ext uri="{FF2B5EF4-FFF2-40B4-BE49-F238E27FC236}">
                <a16:creationId xmlns:a16="http://schemas.microsoft.com/office/drawing/2014/main" id="{2FA2FFCD-7721-5520-CE9F-E189EC824ADF}"/>
              </a:ext>
            </a:extLst>
          </p:cNvPr>
          <p:cNvSpPr txBox="1"/>
          <p:nvPr/>
        </p:nvSpPr>
        <p:spPr>
          <a:xfrm>
            <a:off x="6674607" y="2012835"/>
            <a:ext cx="3295130" cy="1121333"/>
          </a:xfrm>
          <a:prstGeom prst="rect">
            <a:avLst/>
          </a:prstGeom>
          <a:noFill/>
          <a:ln>
            <a:noFill/>
          </a:ln>
        </p:spPr>
        <p:txBody>
          <a:bodyPr wrap="square" rtlCol="0">
            <a:spAutoFit/>
          </a:bodyPr>
          <a:lstStyle>
            <a:defPPr>
              <a:defRPr lang="en-US"/>
            </a:defPPr>
            <a:lvl1pPr>
              <a:lnSpc>
                <a:spcPct val="90000"/>
              </a:lnSpc>
              <a:defRPr sz="3600" b="1">
                <a:solidFill>
                  <a:schemeClr val="accent1"/>
                </a:solidFill>
                <a:latin typeface="+mj-lt"/>
                <a:ea typeface="Inter ExtraBold" panose="020B0502030000000004" pitchFamily="34" charset="0"/>
              </a:defRPr>
            </a:lvl1pPr>
          </a:lstStyle>
          <a:p>
            <a:pPr>
              <a:lnSpc>
                <a:spcPts val="2000"/>
              </a:lnSpc>
            </a:pPr>
            <a:r>
              <a:rPr lang="en-US" sz="2000" b="0" dirty="0">
                <a:solidFill>
                  <a:srgbClr val="143524"/>
                </a:solidFill>
                <a:latin typeface="Darker Grotesque" pitchFamily="2" charset="0"/>
              </a:rPr>
              <a:t>Lorem ipsum dolor sit </a:t>
            </a:r>
            <a:r>
              <a:rPr lang="en-US" sz="2000" b="0" dirty="0" err="1">
                <a:solidFill>
                  <a:srgbClr val="143524"/>
                </a:solidFill>
                <a:latin typeface="Darker Grotesque" pitchFamily="2" charset="0"/>
              </a:rPr>
              <a:t>amet</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consectetur</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adipiscing</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elit</a:t>
            </a:r>
            <a:r>
              <a:rPr lang="en-US" sz="2000" b="0" dirty="0">
                <a:solidFill>
                  <a:srgbClr val="143524"/>
                </a:solidFill>
                <a:latin typeface="Darker Grotesque" pitchFamily="2" charset="0"/>
              </a:rPr>
              <a:t>. Aenean a </a:t>
            </a:r>
            <a:r>
              <a:rPr lang="en-US" sz="2000" b="0" dirty="0" err="1">
                <a:solidFill>
                  <a:srgbClr val="143524"/>
                </a:solidFill>
                <a:latin typeface="Darker Grotesque" pitchFamily="2" charset="0"/>
              </a:rPr>
              <a:t>tortor</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elit</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donec</a:t>
            </a:r>
            <a:r>
              <a:rPr lang="en-US" sz="2000" b="0" dirty="0">
                <a:solidFill>
                  <a:srgbClr val="143524"/>
                </a:solidFill>
                <a:latin typeface="Darker Grotesque" pitchFamily="2" charset="0"/>
              </a:rPr>
              <a:t> </a:t>
            </a:r>
            <a:r>
              <a:rPr lang="en-US" sz="2000" b="0" dirty="0" err="1">
                <a:solidFill>
                  <a:srgbClr val="143524"/>
                </a:solidFill>
                <a:latin typeface="Darker Grotesque" pitchFamily="2" charset="0"/>
              </a:rPr>
              <a:t>turpis</a:t>
            </a:r>
            <a:r>
              <a:rPr lang="en-US" sz="2000" b="0" dirty="0">
                <a:solidFill>
                  <a:srgbClr val="143524"/>
                </a:solidFill>
                <a:latin typeface="Darker Grotesque" pitchFamily="2" charset="0"/>
              </a:rPr>
              <a:t> eros </a:t>
            </a:r>
            <a:r>
              <a:rPr lang="en-US" sz="2000" b="0" dirty="0" err="1">
                <a:solidFill>
                  <a:srgbClr val="143524"/>
                </a:solidFill>
                <a:latin typeface="Darker Grotesque" pitchFamily="2" charset="0"/>
              </a:rPr>
              <a:t>pretium</a:t>
            </a:r>
            <a:r>
              <a:rPr lang="en-US" sz="2000" b="0" dirty="0">
                <a:solidFill>
                  <a:srgbClr val="143524"/>
                </a:solidFill>
                <a:latin typeface="Darker Grotesque" pitchFamily="2" charset="0"/>
              </a:rPr>
              <a:t>.</a:t>
            </a:r>
          </a:p>
        </p:txBody>
      </p:sp>
      <p:sp>
        <p:nvSpPr>
          <p:cNvPr id="8" name="TextBox 7">
            <a:extLst>
              <a:ext uri="{FF2B5EF4-FFF2-40B4-BE49-F238E27FC236}">
                <a16:creationId xmlns:a16="http://schemas.microsoft.com/office/drawing/2014/main" id="{593D9AAF-49AC-5F5A-8B34-328EBD83E539}"/>
              </a:ext>
            </a:extLst>
          </p:cNvPr>
          <p:cNvSpPr txBox="1"/>
          <p:nvPr/>
        </p:nvSpPr>
        <p:spPr>
          <a:xfrm>
            <a:off x="7501543" y="3293882"/>
            <a:ext cx="2468193" cy="467675"/>
          </a:xfrm>
          <a:prstGeom prst="rect">
            <a:avLst/>
          </a:prstGeom>
          <a:noFill/>
        </p:spPr>
        <p:txBody>
          <a:bodyPr wrap="square" rtlCol="0">
            <a:noAutofit/>
          </a:bodyPr>
          <a:lstStyle/>
          <a:p>
            <a:pPr algn="r"/>
            <a:r>
              <a:rPr lang="id-ID" sz="1200" b="1" dirty="0" err="1">
                <a:solidFill>
                  <a:srgbClr val="143524"/>
                </a:solidFill>
                <a:latin typeface="Darker Grotesque" pitchFamily="2" charset="0"/>
              </a:rPr>
              <a:t>Name</a:t>
            </a:r>
            <a:endParaRPr lang="id-ID" sz="1200" b="1" dirty="0">
              <a:solidFill>
                <a:srgbClr val="143524"/>
              </a:solidFill>
              <a:latin typeface="Darker Grotesque" pitchFamily="2" charset="0"/>
            </a:endParaRPr>
          </a:p>
          <a:p>
            <a:pPr algn="r"/>
            <a:r>
              <a:rPr lang="id-ID" sz="1200" dirty="0" err="1">
                <a:solidFill>
                  <a:srgbClr val="143524"/>
                </a:solidFill>
                <a:latin typeface="Darker Grotesque" pitchFamily="2" charset="0"/>
              </a:rPr>
              <a:t>Title</a:t>
            </a:r>
            <a:endParaRPr lang="en-AU" sz="1200" dirty="0">
              <a:solidFill>
                <a:srgbClr val="143524"/>
              </a:solidFill>
              <a:latin typeface="Darker Grotesque" pitchFamily="2" charset="0"/>
            </a:endParaRPr>
          </a:p>
        </p:txBody>
      </p:sp>
    </p:spTree>
    <p:extLst>
      <p:ext uri="{BB962C8B-B14F-4D97-AF65-F5344CB8AC3E}">
        <p14:creationId xmlns:p14="http://schemas.microsoft.com/office/powerpoint/2010/main" val="1410280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E49A2-1B95-8A56-2A04-AB14EE008BE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ECA2912-9CF4-E3E3-C3FA-67123F5B0B09}"/>
              </a:ext>
            </a:extLst>
          </p:cNvPr>
          <p:cNvSpPr/>
          <p:nvPr/>
        </p:nvSpPr>
        <p:spPr>
          <a:xfrm>
            <a:off x="-94593" y="5343593"/>
            <a:ext cx="12286593" cy="1635274"/>
          </a:xfrm>
          <a:prstGeom prst="rect">
            <a:avLst/>
          </a:prstGeom>
          <a:solidFill>
            <a:srgbClr val="1435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 name="Rectangle 1">
            <a:extLst>
              <a:ext uri="{FF2B5EF4-FFF2-40B4-BE49-F238E27FC236}">
                <a16:creationId xmlns:a16="http://schemas.microsoft.com/office/drawing/2014/main" id="{129FC9B0-D753-7E2C-EB80-2FA1B3DAF5CA}"/>
              </a:ext>
            </a:extLst>
          </p:cNvPr>
          <p:cNvSpPr/>
          <p:nvPr/>
        </p:nvSpPr>
        <p:spPr>
          <a:xfrm>
            <a:off x="5883492" y="0"/>
            <a:ext cx="6308508" cy="3637824"/>
          </a:xfrm>
          <a:prstGeom prst="rect">
            <a:avLst/>
          </a:prstGeom>
          <a:solidFill>
            <a:srgbClr val="1435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109" name="Graphic 108">
            <a:extLst>
              <a:ext uri="{FF2B5EF4-FFF2-40B4-BE49-F238E27FC236}">
                <a16:creationId xmlns:a16="http://schemas.microsoft.com/office/drawing/2014/main" id="{4020DB20-87C6-6109-FDDB-BE68F3B502C9}"/>
              </a:ext>
            </a:extLst>
          </p:cNvPr>
          <p:cNvPicPr>
            <a:picLocks noChangeAspect="1"/>
          </p:cNvPicPr>
          <p:nvPr/>
        </p:nvPicPr>
        <p:blipFill>
          <a:blip>
            <a:extLst>
              <a:ext uri="{96DAC541-7B7A-43D3-8B79-37D633B846F1}">
                <asvg:svgBlip xmlns:asvg="http://schemas.microsoft.com/office/drawing/2016/SVG/main" r:embed="rId2"/>
              </a:ext>
            </a:extLst>
          </a:blip>
          <a:srcRect t="-3285"/>
          <a:stretch>
            <a:fillRect/>
          </a:stretch>
        </p:blipFill>
        <p:spPr>
          <a:xfrm rot="16200000">
            <a:off x="5926474" y="4638831"/>
            <a:ext cx="2660694" cy="1321676"/>
          </a:xfrm>
          <a:prstGeom prst="rect">
            <a:avLst/>
          </a:prstGeom>
        </p:spPr>
      </p:pic>
      <p:pic>
        <p:nvPicPr>
          <p:cNvPr id="110" name="Graphic 109">
            <a:extLst>
              <a:ext uri="{FF2B5EF4-FFF2-40B4-BE49-F238E27FC236}">
                <a16:creationId xmlns:a16="http://schemas.microsoft.com/office/drawing/2014/main" id="{7E456F2B-13A4-6683-AF3B-78CB0ADB2C6F}"/>
              </a:ext>
            </a:extLst>
          </p:cNvPr>
          <p:cNvPicPr>
            <a:picLocks noChangeAspect="1"/>
          </p:cNvPicPr>
          <p:nvPr/>
        </p:nvPicPr>
        <p:blipFill>
          <a:blip>
            <a:extLst>
              <a:ext uri="{96DAC541-7B7A-43D3-8B79-37D633B846F1}">
                <asvg:svgBlip xmlns:asvg="http://schemas.microsoft.com/office/drawing/2016/SVG/main" r:embed="rId3"/>
              </a:ext>
            </a:extLst>
          </a:blip>
          <a:srcRect t="-3285"/>
          <a:stretch>
            <a:fillRect/>
          </a:stretch>
        </p:blipFill>
        <p:spPr>
          <a:xfrm rot="16200000">
            <a:off x="5192211" y="4638831"/>
            <a:ext cx="2660694" cy="1321676"/>
          </a:xfrm>
          <a:prstGeom prst="rect">
            <a:avLst/>
          </a:prstGeom>
        </p:spPr>
      </p:pic>
      <p:pic>
        <p:nvPicPr>
          <p:cNvPr id="113" name="Graphic 112">
            <a:extLst>
              <a:ext uri="{FF2B5EF4-FFF2-40B4-BE49-F238E27FC236}">
                <a16:creationId xmlns:a16="http://schemas.microsoft.com/office/drawing/2014/main" id="{038DD406-61D2-2AE8-FBF5-CDC9E5C2B4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52521" y="440568"/>
            <a:ext cx="391501" cy="391501"/>
          </a:xfrm>
          <a:prstGeom prst="rect">
            <a:avLst/>
          </a:prstGeom>
        </p:spPr>
      </p:pic>
      <p:pic>
        <p:nvPicPr>
          <p:cNvPr id="114" name="Graphic 113">
            <a:extLst>
              <a:ext uri="{FF2B5EF4-FFF2-40B4-BE49-F238E27FC236}">
                <a16:creationId xmlns:a16="http://schemas.microsoft.com/office/drawing/2014/main" id="{2296E42F-1563-C760-F546-F7D1C2489B4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22852" y="973836"/>
            <a:ext cx="391501" cy="391501"/>
          </a:xfrm>
          <a:prstGeom prst="rect">
            <a:avLst/>
          </a:prstGeom>
        </p:spPr>
      </p:pic>
      <p:pic>
        <p:nvPicPr>
          <p:cNvPr id="115" name="Graphic 114">
            <a:extLst>
              <a:ext uri="{FF2B5EF4-FFF2-40B4-BE49-F238E27FC236}">
                <a16:creationId xmlns:a16="http://schemas.microsoft.com/office/drawing/2014/main" id="{9EC42D06-11C6-A2DF-9A90-E6F7A4CC910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222037" y="973836"/>
            <a:ext cx="391501" cy="391501"/>
          </a:xfrm>
          <a:prstGeom prst="rect">
            <a:avLst/>
          </a:prstGeom>
        </p:spPr>
      </p:pic>
      <p:pic>
        <p:nvPicPr>
          <p:cNvPr id="116" name="Graphic 115">
            <a:extLst>
              <a:ext uri="{FF2B5EF4-FFF2-40B4-BE49-F238E27FC236}">
                <a16:creationId xmlns:a16="http://schemas.microsoft.com/office/drawing/2014/main" id="{B449D600-1C34-48F6-A0D1-FD2DB2590A9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352521" y="973836"/>
            <a:ext cx="391501" cy="391501"/>
          </a:xfrm>
          <a:prstGeom prst="rect">
            <a:avLst/>
          </a:prstGeom>
        </p:spPr>
      </p:pic>
      <p:pic>
        <p:nvPicPr>
          <p:cNvPr id="117" name="Graphic 116">
            <a:extLst>
              <a:ext uri="{FF2B5EF4-FFF2-40B4-BE49-F238E27FC236}">
                <a16:creationId xmlns:a16="http://schemas.microsoft.com/office/drawing/2014/main" id="{D2A29ECC-28FA-081C-2CAB-1443883C41E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26540" y="440568"/>
            <a:ext cx="391501" cy="391501"/>
          </a:xfrm>
          <a:prstGeom prst="rect">
            <a:avLst/>
          </a:prstGeom>
        </p:spPr>
      </p:pic>
      <p:pic>
        <p:nvPicPr>
          <p:cNvPr id="118" name="Graphic 117">
            <a:extLst>
              <a:ext uri="{FF2B5EF4-FFF2-40B4-BE49-F238E27FC236}">
                <a16:creationId xmlns:a16="http://schemas.microsoft.com/office/drawing/2014/main" id="{CE472A7F-1A5E-8DD1-EE2A-E8C0D2BBE45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226540" y="2681571"/>
            <a:ext cx="391501" cy="391501"/>
          </a:xfrm>
          <a:prstGeom prst="rect">
            <a:avLst/>
          </a:prstGeom>
        </p:spPr>
      </p:pic>
      <p:pic>
        <p:nvPicPr>
          <p:cNvPr id="119" name="Graphic 118">
            <a:extLst>
              <a:ext uri="{FF2B5EF4-FFF2-40B4-BE49-F238E27FC236}">
                <a16:creationId xmlns:a16="http://schemas.microsoft.com/office/drawing/2014/main" id="{3B5BBDD4-2C75-DE23-EFC7-3A353CFF251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622525" y="2105425"/>
            <a:ext cx="391501" cy="391501"/>
          </a:xfrm>
          <a:prstGeom prst="rect">
            <a:avLst/>
          </a:prstGeom>
        </p:spPr>
      </p:pic>
      <p:pic>
        <p:nvPicPr>
          <p:cNvPr id="120" name="Graphic 119">
            <a:extLst>
              <a:ext uri="{FF2B5EF4-FFF2-40B4-BE49-F238E27FC236}">
                <a16:creationId xmlns:a16="http://schemas.microsoft.com/office/drawing/2014/main" id="{C69892A8-1D44-B8B4-137E-94F32080D22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622525" y="973836"/>
            <a:ext cx="391501" cy="391501"/>
          </a:xfrm>
          <a:prstGeom prst="rect">
            <a:avLst/>
          </a:prstGeom>
        </p:spPr>
      </p:pic>
      <p:pic>
        <p:nvPicPr>
          <p:cNvPr id="121" name="Graphic 120">
            <a:extLst>
              <a:ext uri="{FF2B5EF4-FFF2-40B4-BE49-F238E27FC236}">
                <a16:creationId xmlns:a16="http://schemas.microsoft.com/office/drawing/2014/main" id="{8EFB3C0F-FB58-645B-C067-FD6E4120342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443373" y="2681571"/>
            <a:ext cx="391501" cy="391501"/>
          </a:xfrm>
          <a:prstGeom prst="rect">
            <a:avLst/>
          </a:prstGeom>
        </p:spPr>
      </p:pic>
      <p:pic>
        <p:nvPicPr>
          <p:cNvPr id="122" name="Graphic 121">
            <a:extLst>
              <a:ext uri="{FF2B5EF4-FFF2-40B4-BE49-F238E27FC236}">
                <a16:creationId xmlns:a16="http://schemas.microsoft.com/office/drawing/2014/main" id="{A66526E9-56FB-8675-F5A9-3F557DA3887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443373" y="973836"/>
            <a:ext cx="391501" cy="391501"/>
          </a:xfrm>
          <a:prstGeom prst="rect">
            <a:avLst/>
          </a:prstGeom>
        </p:spPr>
      </p:pic>
      <p:pic>
        <p:nvPicPr>
          <p:cNvPr id="123" name="Graphic 122">
            <a:extLst>
              <a:ext uri="{FF2B5EF4-FFF2-40B4-BE49-F238E27FC236}">
                <a16:creationId xmlns:a16="http://schemas.microsoft.com/office/drawing/2014/main" id="{54C0C05B-12C9-5AB4-3892-6571B05A65F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443373" y="2105425"/>
            <a:ext cx="391501" cy="391501"/>
          </a:xfrm>
          <a:prstGeom prst="rect">
            <a:avLst/>
          </a:prstGeom>
        </p:spPr>
      </p:pic>
      <p:pic>
        <p:nvPicPr>
          <p:cNvPr id="124" name="Graphic 123">
            <a:extLst>
              <a:ext uri="{FF2B5EF4-FFF2-40B4-BE49-F238E27FC236}">
                <a16:creationId xmlns:a16="http://schemas.microsoft.com/office/drawing/2014/main" id="{B76C5E87-132B-992F-A086-46F5732CFCDE}"/>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226540" y="1535427"/>
            <a:ext cx="391501" cy="391501"/>
          </a:xfrm>
          <a:prstGeom prst="rect">
            <a:avLst/>
          </a:prstGeom>
        </p:spPr>
      </p:pic>
      <p:pic>
        <p:nvPicPr>
          <p:cNvPr id="125" name="Graphic 124">
            <a:extLst>
              <a:ext uri="{FF2B5EF4-FFF2-40B4-BE49-F238E27FC236}">
                <a16:creationId xmlns:a16="http://schemas.microsoft.com/office/drawing/2014/main" id="{696F4A77-BE24-7F99-3F17-DC9D8CED8235}"/>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226540" y="973836"/>
            <a:ext cx="391501" cy="391501"/>
          </a:xfrm>
          <a:prstGeom prst="rect">
            <a:avLst/>
          </a:prstGeom>
        </p:spPr>
      </p:pic>
      <p:pic>
        <p:nvPicPr>
          <p:cNvPr id="126" name="Graphic 125">
            <a:extLst>
              <a:ext uri="{FF2B5EF4-FFF2-40B4-BE49-F238E27FC236}">
                <a16:creationId xmlns:a16="http://schemas.microsoft.com/office/drawing/2014/main" id="{87478BD9-CC37-8CA1-D3CE-0703FE461D93}"/>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5352521" y="2091337"/>
            <a:ext cx="391501" cy="391501"/>
          </a:xfrm>
          <a:prstGeom prst="rect">
            <a:avLst/>
          </a:prstGeom>
        </p:spPr>
      </p:pic>
      <p:pic>
        <p:nvPicPr>
          <p:cNvPr id="127" name="Graphic 126">
            <a:extLst>
              <a:ext uri="{FF2B5EF4-FFF2-40B4-BE49-F238E27FC236}">
                <a16:creationId xmlns:a16="http://schemas.microsoft.com/office/drawing/2014/main" id="{2E3EDAA0-D17A-ACF7-3D80-4553B4187059}"/>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22477" y="2681571"/>
            <a:ext cx="391501" cy="391501"/>
          </a:xfrm>
          <a:prstGeom prst="rect">
            <a:avLst/>
          </a:prstGeom>
        </p:spPr>
      </p:pic>
      <p:pic>
        <p:nvPicPr>
          <p:cNvPr id="128" name="Graphic 127">
            <a:extLst>
              <a:ext uri="{FF2B5EF4-FFF2-40B4-BE49-F238E27FC236}">
                <a16:creationId xmlns:a16="http://schemas.microsoft.com/office/drawing/2014/main" id="{776B8E56-D1D8-23F0-D2B7-BEAEC6B5EDDF}"/>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1829169" y="973836"/>
            <a:ext cx="391501" cy="391501"/>
          </a:xfrm>
          <a:prstGeom prst="rect">
            <a:avLst/>
          </a:prstGeom>
        </p:spPr>
      </p:pic>
      <p:pic>
        <p:nvPicPr>
          <p:cNvPr id="129" name="Graphic 128">
            <a:extLst>
              <a:ext uri="{FF2B5EF4-FFF2-40B4-BE49-F238E27FC236}">
                <a16:creationId xmlns:a16="http://schemas.microsoft.com/office/drawing/2014/main" id="{7385F150-6CEF-380D-57EA-FD8584DFFEF3}"/>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1829169" y="1535427"/>
            <a:ext cx="391501" cy="391501"/>
          </a:xfrm>
          <a:prstGeom prst="rect">
            <a:avLst/>
          </a:prstGeom>
        </p:spPr>
      </p:pic>
      <p:pic>
        <p:nvPicPr>
          <p:cNvPr id="130" name="Graphic 129">
            <a:extLst>
              <a:ext uri="{FF2B5EF4-FFF2-40B4-BE49-F238E27FC236}">
                <a16:creationId xmlns:a16="http://schemas.microsoft.com/office/drawing/2014/main" id="{0E970638-DF3C-D70A-28A7-8AB9B401924E}"/>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1829169" y="440568"/>
            <a:ext cx="391501" cy="391501"/>
          </a:xfrm>
          <a:prstGeom prst="rect">
            <a:avLst/>
          </a:prstGeom>
        </p:spPr>
      </p:pic>
      <p:pic>
        <p:nvPicPr>
          <p:cNvPr id="131" name="Graphic 130">
            <a:extLst>
              <a:ext uri="{FF2B5EF4-FFF2-40B4-BE49-F238E27FC236}">
                <a16:creationId xmlns:a16="http://schemas.microsoft.com/office/drawing/2014/main" id="{BE16761B-5708-3F04-896F-A25163831703}"/>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3022852" y="1535427"/>
            <a:ext cx="391501" cy="391501"/>
          </a:xfrm>
          <a:prstGeom prst="rect">
            <a:avLst/>
          </a:prstGeom>
        </p:spPr>
      </p:pic>
      <p:pic>
        <p:nvPicPr>
          <p:cNvPr id="132" name="Graphic 131">
            <a:extLst>
              <a:ext uri="{FF2B5EF4-FFF2-40B4-BE49-F238E27FC236}">
                <a16:creationId xmlns:a16="http://schemas.microsoft.com/office/drawing/2014/main" id="{BC303AF6-482D-33B0-9663-1BD2920CA6DF}"/>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622477" y="973836"/>
            <a:ext cx="391501" cy="391501"/>
          </a:xfrm>
          <a:prstGeom prst="rect">
            <a:avLst/>
          </a:prstGeom>
        </p:spPr>
      </p:pic>
      <p:pic>
        <p:nvPicPr>
          <p:cNvPr id="133" name="Graphic 132">
            <a:extLst>
              <a:ext uri="{FF2B5EF4-FFF2-40B4-BE49-F238E27FC236}">
                <a16:creationId xmlns:a16="http://schemas.microsoft.com/office/drawing/2014/main" id="{560E1B7D-2B08-4A85-C477-19BB67F14A51}"/>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4222037" y="2681571"/>
            <a:ext cx="391501" cy="391501"/>
          </a:xfrm>
          <a:prstGeom prst="rect">
            <a:avLst/>
          </a:prstGeom>
        </p:spPr>
      </p:pic>
      <p:pic>
        <p:nvPicPr>
          <p:cNvPr id="134" name="Graphic 133">
            <a:extLst>
              <a:ext uri="{FF2B5EF4-FFF2-40B4-BE49-F238E27FC236}">
                <a16:creationId xmlns:a16="http://schemas.microsoft.com/office/drawing/2014/main" id="{73C8DF5E-5F9B-D819-A94E-842C42F82FD3}"/>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226540" y="2105425"/>
            <a:ext cx="391501" cy="391501"/>
          </a:xfrm>
          <a:prstGeom prst="rect">
            <a:avLst/>
          </a:prstGeom>
        </p:spPr>
      </p:pic>
      <p:pic>
        <p:nvPicPr>
          <p:cNvPr id="135" name="Graphic 134">
            <a:extLst>
              <a:ext uri="{FF2B5EF4-FFF2-40B4-BE49-F238E27FC236}">
                <a16:creationId xmlns:a16="http://schemas.microsoft.com/office/drawing/2014/main" id="{4F91A610-A467-183F-DC6A-4F666B82F883}"/>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022852" y="440568"/>
            <a:ext cx="391501" cy="391501"/>
          </a:xfrm>
          <a:prstGeom prst="rect">
            <a:avLst/>
          </a:prstGeom>
        </p:spPr>
      </p:pic>
      <p:pic>
        <p:nvPicPr>
          <p:cNvPr id="136" name="Graphic 135">
            <a:extLst>
              <a:ext uri="{FF2B5EF4-FFF2-40B4-BE49-F238E27FC236}">
                <a16:creationId xmlns:a16="http://schemas.microsoft.com/office/drawing/2014/main" id="{39FA8042-A85B-EEEA-05D1-BE106578DE9C}"/>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1829169" y="2105425"/>
            <a:ext cx="391501" cy="391501"/>
          </a:xfrm>
          <a:prstGeom prst="rect">
            <a:avLst/>
          </a:prstGeom>
        </p:spPr>
      </p:pic>
      <p:pic>
        <p:nvPicPr>
          <p:cNvPr id="137" name="Graphic 136">
            <a:extLst>
              <a:ext uri="{FF2B5EF4-FFF2-40B4-BE49-F238E27FC236}">
                <a16:creationId xmlns:a16="http://schemas.microsoft.com/office/drawing/2014/main" id="{8F5656CD-EE15-3726-4628-F7F997AC0545}"/>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622477" y="1535427"/>
            <a:ext cx="391501" cy="391501"/>
          </a:xfrm>
          <a:prstGeom prst="rect">
            <a:avLst/>
          </a:prstGeom>
        </p:spPr>
      </p:pic>
      <p:pic>
        <p:nvPicPr>
          <p:cNvPr id="138" name="Graphic 137">
            <a:extLst>
              <a:ext uri="{FF2B5EF4-FFF2-40B4-BE49-F238E27FC236}">
                <a16:creationId xmlns:a16="http://schemas.microsoft.com/office/drawing/2014/main" id="{068DA218-6BBF-65F6-7849-17133466034E}"/>
              </a:ext>
            </a:extLst>
          </p:cNvPr>
          <p:cNvPicPr>
            <a:picLocks noChangeAspect="1"/>
          </p:cNvPicPr>
          <p:nvPr/>
        </p:nvPicPr>
        <p:blipFill>
          <a:blip>
            <a:extLst>
              <a:ext uri="{96DAC541-7B7A-43D3-8B79-37D633B846F1}">
                <asvg:svgBlip xmlns:asvg="http://schemas.microsoft.com/office/drawing/2016/SVG/main" r:embed="rId29"/>
              </a:ext>
            </a:extLst>
          </a:blip>
          <a:stretch>
            <a:fillRect/>
          </a:stretch>
        </p:blipFill>
        <p:spPr>
          <a:xfrm>
            <a:off x="3022852" y="2105425"/>
            <a:ext cx="391501" cy="391501"/>
          </a:xfrm>
          <a:prstGeom prst="rect">
            <a:avLst/>
          </a:prstGeom>
        </p:spPr>
      </p:pic>
      <p:pic>
        <p:nvPicPr>
          <p:cNvPr id="139" name="Graphic 138">
            <a:extLst>
              <a:ext uri="{FF2B5EF4-FFF2-40B4-BE49-F238E27FC236}">
                <a16:creationId xmlns:a16="http://schemas.microsoft.com/office/drawing/2014/main" id="{89BF9E77-DA92-40AB-66F3-90DD6C4DF818}"/>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622477" y="2105425"/>
            <a:ext cx="391501" cy="391501"/>
          </a:xfrm>
          <a:prstGeom prst="rect">
            <a:avLst/>
          </a:prstGeom>
        </p:spPr>
      </p:pic>
      <p:pic>
        <p:nvPicPr>
          <p:cNvPr id="140" name="Graphic 139">
            <a:extLst>
              <a:ext uri="{FF2B5EF4-FFF2-40B4-BE49-F238E27FC236}">
                <a16:creationId xmlns:a16="http://schemas.microsoft.com/office/drawing/2014/main" id="{FB8BA824-AAB3-CA34-016F-D055EC705175}"/>
              </a:ext>
            </a:extLst>
          </p:cNvPr>
          <p:cNvPicPr>
            <a:picLocks noChangeAspect="1"/>
          </p:cNvPicPr>
          <p:nvPr/>
        </p:nvPicPr>
        <p:blipFill>
          <a:blip>
            <a:extLst>
              <a:ext uri="{96DAC541-7B7A-43D3-8B79-37D633B846F1}">
                <asvg:svgBlip xmlns:asvg="http://schemas.microsoft.com/office/drawing/2016/SVG/main" r:embed="rId31"/>
              </a:ext>
            </a:extLst>
          </a:blip>
          <a:stretch>
            <a:fillRect/>
          </a:stretch>
        </p:blipFill>
        <p:spPr>
          <a:xfrm>
            <a:off x="4821550" y="440568"/>
            <a:ext cx="391501" cy="391501"/>
          </a:xfrm>
          <a:prstGeom prst="rect">
            <a:avLst/>
          </a:prstGeom>
        </p:spPr>
      </p:pic>
      <p:pic>
        <p:nvPicPr>
          <p:cNvPr id="141" name="Graphic 140">
            <a:extLst>
              <a:ext uri="{FF2B5EF4-FFF2-40B4-BE49-F238E27FC236}">
                <a16:creationId xmlns:a16="http://schemas.microsoft.com/office/drawing/2014/main" id="{27B7E6D7-BD53-4326-D1E2-C83B66823B43}"/>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a:off x="4222037" y="440568"/>
            <a:ext cx="391501" cy="391501"/>
          </a:xfrm>
          <a:prstGeom prst="rect">
            <a:avLst/>
          </a:prstGeom>
        </p:spPr>
      </p:pic>
      <p:pic>
        <p:nvPicPr>
          <p:cNvPr id="142" name="Graphic 141">
            <a:extLst>
              <a:ext uri="{FF2B5EF4-FFF2-40B4-BE49-F238E27FC236}">
                <a16:creationId xmlns:a16="http://schemas.microsoft.com/office/drawing/2014/main" id="{FD4C701C-E43A-0AEB-AFE3-4CEDBA49C46F}"/>
              </a:ext>
            </a:extLst>
          </p:cNvPr>
          <p:cNvPicPr>
            <a:picLocks noChangeAspect="1"/>
          </p:cNvPicPr>
          <p:nvPr/>
        </p:nvPicPr>
        <p:blipFill>
          <a:blip>
            <a:extLst>
              <a:ext uri="{96DAC541-7B7A-43D3-8B79-37D633B846F1}">
                <asvg:svgBlip xmlns:asvg="http://schemas.microsoft.com/office/drawing/2016/SVG/main" r:embed="rId33"/>
              </a:ext>
            </a:extLst>
          </a:blip>
          <a:stretch>
            <a:fillRect/>
          </a:stretch>
        </p:blipFill>
        <p:spPr>
          <a:xfrm>
            <a:off x="5352521" y="1535427"/>
            <a:ext cx="391501" cy="391501"/>
          </a:xfrm>
          <a:prstGeom prst="rect">
            <a:avLst/>
          </a:prstGeom>
        </p:spPr>
      </p:pic>
      <p:pic>
        <p:nvPicPr>
          <p:cNvPr id="143" name="Graphic 142">
            <a:extLst>
              <a:ext uri="{FF2B5EF4-FFF2-40B4-BE49-F238E27FC236}">
                <a16:creationId xmlns:a16="http://schemas.microsoft.com/office/drawing/2014/main" id="{691B1F79-17B6-3B7B-5A22-F85BEE12FAC0}"/>
              </a:ext>
            </a:extLst>
          </p:cNvPr>
          <p:cNvPicPr>
            <a:picLocks noChangeAspect="1"/>
          </p:cNvPicPr>
          <p:nvPr/>
        </p:nvPicPr>
        <p:blipFill>
          <a:blip>
            <a:extLst>
              <a:ext uri="{96DAC541-7B7A-43D3-8B79-37D633B846F1}">
                <asvg:svgBlip xmlns:asvg="http://schemas.microsoft.com/office/drawing/2016/SVG/main" r:embed="rId34"/>
              </a:ext>
            </a:extLst>
          </a:blip>
          <a:stretch>
            <a:fillRect/>
          </a:stretch>
        </p:blipFill>
        <p:spPr>
          <a:xfrm>
            <a:off x="4222037" y="1535427"/>
            <a:ext cx="391501" cy="391501"/>
          </a:xfrm>
          <a:prstGeom prst="rect">
            <a:avLst/>
          </a:prstGeom>
        </p:spPr>
      </p:pic>
      <p:pic>
        <p:nvPicPr>
          <p:cNvPr id="144" name="Graphic 143">
            <a:extLst>
              <a:ext uri="{FF2B5EF4-FFF2-40B4-BE49-F238E27FC236}">
                <a16:creationId xmlns:a16="http://schemas.microsoft.com/office/drawing/2014/main" id="{410B3D67-C123-38EA-3134-DAA469811971}"/>
              </a:ext>
            </a:extLst>
          </p:cNvPr>
          <p:cNvPicPr>
            <a:picLocks noChangeAspect="1"/>
          </p:cNvPicPr>
          <p:nvPr/>
        </p:nvPicPr>
        <p:blipFill>
          <a:blip>
            <a:extLst>
              <a:ext uri="{96DAC541-7B7A-43D3-8B79-37D633B846F1}">
                <asvg:svgBlip xmlns:asvg="http://schemas.microsoft.com/office/drawing/2016/SVG/main" r:embed="rId35"/>
              </a:ext>
            </a:extLst>
          </a:blip>
          <a:stretch>
            <a:fillRect/>
          </a:stretch>
        </p:blipFill>
        <p:spPr>
          <a:xfrm>
            <a:off x="3622525" y="440568"/>
            <a:ext cx="391501" cy="391501"/>
          </a:xfrm>
          <a:prstGeom prst="rect">
            <a:avLst/>
          </a:prstGeom>
        </p:spPr>
      </p:pic>
      <p:pic>
        <p:nvPicPr>
          <p:cNvPr id="145" name="Graphic 144">
            <a:extLst>
              <a:ext uri="{FF2B5EF4-FFF2-40B4-BE49-F238E27FC236}">
                <a16:creationId xmlns:a16="http://schemas.microsoft.com/office/drawing/2014/main" id="{17A12B80-8E3B-7643-7E59-263BAE8DFD51}"/>
              </a:ext>
            </a:extLst>
          </p:cNvPr>
          <p:cNvPicPr>
            <a:picLocks noChangeAspect="1"/>
          </p:cNvPicPr>
          <p:nvPr/>
        </p:nvPicPr>
        <p:blipFill>
          <a:blip>
            <a:extLst>
              <a:ext uri="{96DAC541-7B7A-43D3-8B79-37D633B846F1}">
                <asvg:svgBlip xmlns:asvg="http://schemas.microsoft.com/office/drawing/2016/SVG/main" r:embed="rId36"/>
              </a:ext>
            </a:extLst>
          </a:blip>
          <a:stretch>
            <a:fillRect/>
          </a:stretch>
        </p:blipFill>
        <p:spPr>
          <a:xfrm>
            <a:off x="3622525" y="2681571"/>
            <a:ext cx="391501" cy="391501"/>
          </a:xfrm>
          <a:prstGeom prst="rect">
            <a:avLst/>
          </a:prstGeom>
        </p:spPr>
      </p:pic>
      <p:pic>
        <p:nvPicPr>
          <p:cNvPr id="146" name="Graphic 145">
            <a:extLst>
              <a:ext uri="{FF2B5EF4-FFF2-40B4-BE49-F238E27FC236}">
                <a16:creationId xmlns:a16="http://schemas.microsoft.com/office/drawing/2014/main" id="{1589AE80-8E77-0548-03DF-118E83299AAE}"/>
              </a:ext>
            </a:extLst>
          </p:cNvPr>
          <p:cNvPicPr>
            <a:picLocks noChangeAspect="1"/>
          </p:cNvPicPr>
          <p:nvPr/>
        </p:nvPicPr>
        <p:blipFill>
          <a:blip>
            <a:extLst>
              <a:ext uri="{96DAC541-7B7A-43D3-8B79-37D633B846F1}">
                <asvg:svgBlip xmlns:asvg="http://schemas.microsoft.com/office/drawing/2016/SVG/main" r:embed="rId37"/>
              </a:ext>
            </a:extLst>
          </a:blip>
          <a:stretch>
            <a:fillRect/>
          </a:stretch>
        </p:blipFill>
        <p:spPr>
          <a:xfrm>
            <a:off x="4821550" y="1535427"/>
            <a:ext cx="391501" cy="391501"/>
          </a:xfrm>
          <a:prstGeom prst="rect">
            <a:avLst/>
          </a:prstGeom>
        </p:spPr>
      </p:pic>
      <p:pic>
        <p:nvPicPr>
          <p:cNvPr id="147" name="Graphic 146">
            <a:extLst>
              <a:ext uri="{FF2B5EF4-FFF2-40B4-BE49-F238E27FC236}">
                <a16:creationId xmlns:a16="http://schemas.microsoft.com/office/drawing/2014/main" id="{89E35477-A09E-6FE3-656B-364DEFF77DA1}"/>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2443373" y="1535427"/>
            <a:ext cx="391501" cy="391501"/>
          </a:xfrm>
          <a:prstGeom prst="rect">
            <a:avLst/>
          </a:prstGeom>
        </p:spPr>
      </p:pic>
      <p:pic>
        <p:nvPicPr>
          <p:cNvPr id="148" name="Graphic 147">
            <a:extLst>
              <a:ext uri="{FF2B5EF4-FFF2-40B4-BE49-F238E27FC236}">
                <a16:creationId xmlns:a16="http://schemas.microsoft.com/office/drawing/2014/main" id="{BBB3B903-90D6-C521-F9F2-5CB6646832FF}"/>
              </a:ext>
            </a:extLst>
          </p:cNvPr>
          <p:cNvPicPr>
            <a:picLocks noChangeAspect="1"/>
          </p:cNvPicPr>
          <p:nvPr/>
        </p:nvPicPr>
        <p:blipFill>
          <a:blip>
            <a:extLst>
              <a:ext uri="{96DAC541-7B7A-43D3-8B79-37D633B846F1}">
                <asvg:svgBlip xmlns:asvg="http://schemas.microsoft.com/office/drawing/2016/SVG/main" r:embed="rId39"/>
              </a:ext>
            </a:extLst>
          </a:blip>
          <a:stretch>
            <a:fillRect/>
          </a:stretch>
        </p:blipFill>
        <p:spPr>
          <a:xfrm>
            <a:off x="1829169" y="2681571"/>
            <a:ext cx="391501" cy="391501"/>
          </a:xfrm>
          <a:prstGeom prst="rect">
            <a:avLst/>
          </a:prstGeom>
        </p:spPr>
      </p:pic>
      <p:pic>
        <p:nvPicPr>
          <p:cNvPr id="149" name="Graphic 148">
            <a:extLst>
              <a:ext uri="{FF2B5EF4-FFF2-40B4-BE49-F238E27FC236}">
                <a16:creationId xmlns:a16="http://schemas.microsoft.com/office/drawing/2014/main" id="{BC0422E4-0ACB-4FA8-F74E-EEC433BC5991}"/>
              </a:ext>
            </a:extLst>
          </p:cNvPr>
          <p:cNvPicPr>
            <a:picLocks noChangeAspect="1"/>
          </p:cNvPicPr>
          <p:nvPr/>
        </p:nvPicPr>
        <p:blipFill>
          <a:blip>
            <a:extLst>
              <a:ext uri="{96DAC541-7B7A-43D3-8B79-37D633B846F1}">
                <asvg:svgBlip xmlns:asvg="http://schemas.microsoft.com/office/drawing/2016/SVG/main" r:embed="rId40"/>
              </a:ext>
            </a:extLst>
          </a:blip>
          <a:stretch>
            <a:fillRect/>
          </a:stretch>
        </p:blipFill>
        <p:spPr>
          <a:xfrm>
            <a:off x="4222037" y="2105425"/>
            <a:ext cx="391501" cy="391501"/>
          </a:xfrm>
          <a:prstGeom prst="rect">
            <a:avLst/>
          </a:prstGeom>
        </p:spPr>
      </p:pic>
      <p:pic>
        <p:nvPicPr>
          <p:cNvPr id="150" name="Graphic 149">
            <a:extLst>
              <a:ext uri="{FF2B5EF4-FFF2-40B4-BE49-F238E27FC236}">
                <a16:creationId xmlns:a16="http://schemas.microsoft.com/office/drawing/2014/main" id="{19D7BB00-EA3B-F218-98B1-735FD68DD0DC}"/>
              </a:ext>
            </a:extLst>
          </p:cNvPr>
          <p:cNvPicPr>
            <a:picLocks noChangeAspect="1"/>
          </p:cNvPicPr>
          <p:nvPr/>
        </p:nvPicPr>
        <p:blipFill>
          <a:blip>
            <a:extLst>
              <a:ext uri="{96DAC541-7B7A-43D3-8B79-37D633B846F1}">
                <asvg:svgBlip xmlns:asvg="http://schemas.microsoft.com/office/drawing/2016/SVG/main" r:embed="rId41"/>
              </a:ext>
            </a:extLst>
          </a:blip>
          <a:stretch>
            <a:fillRect/>
          </a:stretch>
        </p:blipFill>
        <p:spPr>
          <a:xfrm>
            <a:off x="3022852" y="2681571"/>
            <a:ext cx="391501" cy="391501"/>
          </a:xfrm>
          <a:prstGeom prst="rect">
            <a:avLst/>
          </a:prstGeom>
        </p:spPr>
      </p:pic>
      <p:pic>
        <p:nvPicPr>
          <p:cNvPr id="151" name="Graphic 150">
            <a:extLst>
              <a:ext uri="{FF2B5EF4-FFF2-40B4-BE49-F238E27FC236}">
                <a16:creationId xmlns:a16="http://schemas.microsoft.com/office/drawing/2014/main" id="{21E9791C-6E0E-1317-3EA5-DF796C8BF462}"/>
              </a:ext>
            </a:extLst>
          </p:cNvPr>
          <p:cNvPicPr>
            <a:picLocks noChangeAspect="1"/>
          </p:cNvPicPr>
          <p:nvPr/>
        </p:nvPicPr>
        <p:blipFill>
          <a:blip>
            <a:extLst>
              <a:ext uri="{96DAC541-7B7A-43D3-8B79-37D633B846F1}">
                <asvg:svgBlip xmlns:asvg="http://schemas.microsoft.com/office/drawing/2016/SVG/main" r:embed="rId42"/>
              </a:ext>
            </a:extLst>
          </a:blip>
          <a:stretch>
            <a:fillRect/>
          </a:stretch>
        </p:blipFill>
        <p:spPr>
          <a:xfrm>
            <a:off x="4821550" y="2105425"/>
            <a:ext cx="391501" cy="391501"/>
          </a:xfrm>
          <a:prstGeom prst="rect">
            <a:avLst/>
          </a:prstGeom>
        </p:spPr>
      </p:pic>
      <p:pic>
        <p:nvPicPr>
          <p:cNvPr id="152" name="Graphic 151">
            <a:extLst>
              <a:ext uri="{FF2B5EF4-FFF2-40B4-BE49-F238E27FC236}">
                <a16:creationId xmlns:a16="http://schemas.microsoft.com/office/drawing/2014/main" id="{12F2A17D-8E3F-FBCE-4732-FD048B947A5A}"/>
              </a:ext>
            </a:extLst>
          </p:cNvPr>
          <p:cNvPicPr>
            <a:picLocks noChangeAspect="1"/>
          </p:cNvPicPr>
          <p:nvPr/>
        </p:nvPicPr>
        <p:blipFill>
          <a:blip>
            <a:extLst>
              <a:ext uri="{96DAC541-7B7A-43D3-8B79-37D633B846F1}">
                <asvg:svgBlip xmlns:asvg="http://schemas.microsoft.com/office/drawing/2016/SVG/main" r:embed="rId43"/>
              </a:ext>
            </a:extLst>
          </a:blip>
          <a:stretch>
            <a:fillRect/>
          </a:stretch>
        </p:blipFill>
        <p:spPr>
          <a:xfrm>
            <a:off x="3622525" y="1535427"/>
            <a:ext cx="391501" cy="391501"/>
          </a:xfrm>
          <a:prstGeom prst="rect">
            <a:avLst/>
          </a:prstGeom>
        </p:spPr>
      </p:pic>
      <p:pic>
        <p:nvPicPr>
          <p:cNvPr id="153" name="Graphic 152">
            <a:extLst>
              <a:ext uri="{FF2B5EF4-FFF2-40B4-BE49-F238E27FC236}">
                <a16:creationId xmlns:a16="http://schemas.microsoft.com/office/drawing/2014/main" id="{F177FFA2-6C4F-36DA-7860-97D6F7109AA1}"/>
              </a:ext>
            </a:extLst>
          </p:cNvPr>
          <p:cNvPicPr>
            <a:picLocks noChangeAspect="1"/>
          </p:cNvPicPr>
          <p:nvPr/>
        </p:nvPicPr>
        <p:blipFill>
          <a:blip>
            <a:extLst>
              <a:ext uri="{96DAC541-7B7A-43D3-8B79-37D633B846F1}">
                <asvg:svgBlip xmlns:asvg="http://schemas.microsoft.com/office/drawing/2016/SVG/main" r:embed="rId44"/>
              </a:ext>
            </a:extLst>
          </a:blip>
          <a:stretch>
            <a:fillRect/>
          </a:stretch>
        </p:blipFill>
        <p:spPr>
          <a:xfrm>
            <a:off x="4821550" y="973836"/>
            <a:ext cx="391501" cy="391501"/>
          </a:xfrm>
          <a:prstGeom prst="rect">
            <a:avLst/>
          </a:prstGeom>
        </p:spPr>
      </p:pic>
      <p:pic>
        <p:nvPicPr>
          <p:cNvPr id="154" name="Graphic 153">
            <a:extLst>
              <a:ext uri="{FF2B5EF4-FFF2-40B4-BE49-F238E27FC236}">
                <a16:creationId xmlns:a16="http://schemas.microsoft.com/office/drawing/2014/main" id="{88502DE5-9D2D-5CDC-B8E6-C07BB281A477}"/>
              </a:ext>
            </a:extLst>
          </p:cNvPr>
          <p:cNvPicPr>
            <a:picLocks noChangeAspect="1"/>
          </p:cNvPicPr>
          <p:nvPr/>
        </p:nvPicPr>
        <p:blipFill>
          <a:blip>
            <a:extLst>
              <a:ext uri="{96DAC541-7B7A-43D3-8B79-37D633B846F1}">
                <asvg:svgBlip xmlns:asvg="http://schemas.microsoft.com/office/drawing/2016/SVG/main" r:embed="rId45"/>
              </a:ext>
            </a:extLst>
          </a:blip>
          <a:stretch>
            <a:fillRect/>
          </a:stretch>
        </p:blipFill>
        <p:spPr>
          <a:xfrm>
            <a:off x="2443373" y="440568"/>
            <a:ext cx="391501" cy="391501"/>
          </a:xfrm>
          <a:prstGeom prst="rect">
            <a:avLst/>
          </a:prstGeom>
        </p:spPr>
      </p:pic>
      <p:pic>
        <p:nvPicPr>
          <p:cNvPr id="155" name="Graphic 154">
            <a:extLst>
              <a:ext uri="{FF2B5EF4-FFF2-40B4-BE49-F238E27FC236}">
                <a16:creationId xmlns:a16="http://schemas.microsoft.com/office/drawing/2014/main" id="{635DE900-4B25-7DBE-F103-232B45F531E2}"/>
              </a:ext>
            </a:extLst>
          </p:cNvPr>
          <p:cNvPicPr>
            <a:picLocks noChangeAspect="1"/>
          </p:cNvPicPr>
          <p:nvPr/>
        </p:nvPicPr>
        <p:blipFill>
          <a:blip>
            <a:extLst>
              <a:ext uri="{96DAC541-7B7A-43D3-8B79-37D633B846F1}">
                <asvg:svgBlip xmlns:asvg="http://schemas.microsoft.com/office/drawing/2016/SVG/main" r:embed="rId46"/>
              </a:ext>
            </a:extLst>
          </a:blip>
          <a:stretch>
            <a:fillRect/>
          </a:stretch>
        </p:blipFill>
        <p:spPr>
          <a:xfrm>
            <a:off x="622477" y="440568"/>
            <a:ext cx="391501" cy="391501"/>
          </a:xfrm>
          <a:prstGeom prst="rect">
            <a:avLst/>
          </a:prstGeom>
        </p:spPr>
      </p:pic>
      <p:pic>
        <p:nvPicPr>
          <p:cNvPr id="158" name="Graphic 157">
            <a:extLst>
              <a:ext uri="{FF2B5EF4-FFF2-40B4-BE49-F238E27FC236}">
                <a16:creationId xmlns:a16="http://schemas.microsoft.com/office/drawing/2014/main" id="{963F7312-FFC6-E3FB-6E81-03ABEAFEE663}"/>
              </a:ext>
            </a:extLst>
          </p:cNvPr>
          <p:cNvPicPr>
            <a:picLocks noChangeAspect="1"/>
          </p:cNvPicPr>
          <p:nvPr/>
        </p:nvPicPr>
        <p:blipFill>
          <a:blip>
            <a:extLst>
              <a:ext uri="{96DAC541-7B7A-43D3-8B79-37D633B846F1}">
                <asvg:svgBlip xmlns:asvg="http://schemas.microsoft.com/office/drawing/2016/SVG/main" r:embed="rId47"/>
              </a:ext>
            </a:extLst>
          </a:blip>
          <a:stretch>
            <a:fillRect/>
          </a:stretch>
        </p:blipFill>
        <p:spPr>
          <a:xfrm>
            <a:off x="11338419" y="440568"/>
            <a:ext cx="391501" cy="391501"/>
          </a:xfrm>
          <a:prstGeom prst="rect">
            <a:avLst/>
          </a:prstGeom>
        </p:spPr>
      </p:pic>
      <p:pic>
        <p:nvPicPr>
          <p:cNvPr id="159" name="Graphic 158">
            <a:extLst>
              <a:ext uri="{FF2B5EF4-FFF2-40B4-BE49-F238E27FC236}">
                <a16:creationId xmlns:a16="http://schemas.microsoft.com/office/drawing/2014/main" id="{9BDBBCB1-A391-87C9-49F8-FBE160DA16E4}"/>
              </a:ext>
            </a:extLst>
          </p:cNvPr>
          <p:cNvPicPr>
            <a:picLocks noChangeAspect="1"/>
          </p:cNvPicPr>
          <p:nvPr/>
        </p:nvPicPr>
        <p:blipFill>
          <a:blip>
            <a:extLst>
              <a:ext uri="{96DAC541-7B7A-43D3-8B79-37D633B846F1}">
                <asvg:svgBlip xmlns:asvg="http://schemas.microsoft.com/office/drawing/2016/SVG/main" r:embed="rId48"/>
              </a:ext>
            </a:extLst>
          </a:blip>
          <a:stretch>
            <a:fillRect/>
          </a:stretch>
        </p:blipFill>
        <p:spPr>
          <a:xfrm>
            <a:off x="9008750" y="973836"/>
            <a:ext cx="391501" cy="391501"/>
          </a:xfrm>
          <a:prstGeom prst="rect">
            <a:avLst/>
          </a:prstGeom>
        </p:spPr>
      </p:pic>
      <p:pic>
        <p:nvPicPr>
          <p:cNvPr id="160" name="Graphic 159">
            <a:extLst>
              <a:ext uri="{FF2B5EF4-FFF2-40B4-BE49-F238E27FC236}">
                <a16:creationId xmlns:a16="http://schemas.microsoft.com/office/drawing/2014/main" id="{0773FE3C-97B6-A97C-B341-789BA53CBBB0}"/>
              </a:ext>
            </a:extLst>
          </p:cNvPr>
          <p:cNvPicPr>
            <a:picLocks noChangeAspect="1"/>
          </p:cNvPicPr>
          <p:nvPr/>
        </p:nvPicPr>
        <p:blipFill>
          <a:blip>
            <a:extLst>
              <a:ext uri="{96DAC541-7B7A-43D3-8B79-37D633B846F1}">
                <asvg:svgBlip xmlns:asvg="http://schemas.microsoft.com/office/drawing/2016/SVG/main" r:embed="rId49"/>
              </a:ext>
            </a:extLst>
          </a:blip>
          <a:stretch>
            <a:fillRect/>
          </a:stretch>
        </p:blipFill>
        <p:spPr>
          <a:xfrm>
            <a:off x="10207935" y="973836"/>
            <a:ext cx="391501" cy="391501"/>
          </a:xfrm>
          <a:prstGeom prst="rect">
            <a:avLst/>
          </a:prstGeom>
        </p:spPr>
      </p:pic>
      <p:pic>
        <p:nvPicPr>
          <p:cNvPr id="161" name="Graphic 160">
            <a:extLst>
              <a:ext uri="{FF2B5EF4-FFF2-40B4-BE49-F238E27FC236}">
                <a16:creationId xmlns:a16="http://schemas.microsoft.com/office/drawing/2014/main" id="{1D8104B2-26DA-F267-5399-D1FF1E50CBA8}"/>
              </a:ext>
            </a:extLst>
          </p:cNvPr>
          <p:cNvPicPr>
            <a:picLocks noChangeAspect="1"/>
          </p:cNvPicPr>
          <p:nvPr/>
        </p:nvPicPr>
        <p:blipFill>
          <a:blip>
            <a:extLst>
              <a:ext uri="{96DAC541-7B7A-43D3-8B79-37D633B846F1}">
                <asvg:svgBlip xmlns:asvg="http://schemas.microsoft.com/office/drawing/2016/SVG/main" r:embed="rId50"/>
              </a:ext>
            </a:extLst>
          </a:blip>
          <a:stretch>
            <a:fillRect/>
          </a:stretch>
        </p:blipFill>
        <p:spPr>
          <a:xfrm>
            <a:off x="11338419" y="973836"/>
            <a:ext cx="391501" cy="391501"/>
          </a:xfrm>
          <a:prstGeom prst="rect">
            <a:avLst/>
          </a:prstGeom>
        </p:spPr>
      </p:pic>
      <p:pic>
        <p:nvPicPr>
          <p:cNvPr id="162" name="Graphic 161">
            <a:extLst>
              <a:ext uri="{FF2B5EF4-FFF2-40B4-BE49-F238E27FC236}">
                <a16:creationId xmlns:a16="http://schemas.microsoft.com/office/drawing/2014/main" id="{70F2A1AF-B110-A266-4499-130983B0C00F}"/>
              </a:ext>
            </a:extLst>
          </p:cNvPr>
          <p:cNvPicPr>
            <a:picLocks noChangeAspect="1"/>
          </p:cNvPicPr>
          <p:nvPr/>
        </p:nvPicPr>
        <p:blipFill>
          <a:blip>
            <a:extLst>
              <a:ext uri="{96DAC541-7B7A-43D3-8B79-37D633B846F1}">
                <asvg:svgBlip xmlns:asvg="http://schemas.microsoft.com/office/drawing/2016/SVG/main" r:embed="rId51"/>
              </a:ext>
            </a:extLst>
          </a:blip>
          <a:stretch>
            <a:fillRect/>
          </a:stretch>
        </p:blipFill>
        <p:spPr>
          <a:xfrm>
            <a:off x="7212438" y="440568"/>
            <a:ext cx="391501" cy="391501"/>
          </a:xfrm>
          <a:prstGeom prst="rect">
            <a:avLst/>
          </a:prstGeom>
        </p:spPr>
      </p:pic>
      <p:pic>
        <p:nvPicPr>
          <p:cNvPr id="163" name="Graphic 162">
            <a:extLst>
              <a:ext uri="{FF2B5EF4-FFF2-40B4-BE49-F238E27FC236}">
                <a16:creationId xmlns:a16="http://schemas.microsoft.com/office/drawing/2014/main" id="{537C5A4B-148D-6BA8-76DA-9207FBCC71E0}"/>
              </a:ext>
            </a:extLst>
          </p:cNvPr>
          <p:cNvPicPr>
            <a:picLocks noChangeAspect="1"/>
          </p:cNvPicPr>
          <p:nvPr/>
        </p:nvPicPr>
        <p:blipFill>
          <a:blip>
            <a:extLst>
              <a:ext uri="{96DAC541-7B7A-43D3-8B79-37D633B846F1}">
                <asvg:svgBlip xmlns:asvg="http://schemas.microsoft.com/office/drawing/2016/SVG/main" r:embed="rId52"/>
              </a:ext>
            </a:extLst>
          </a:blip>
          <a:stretch>
            <a:fillRect/>
          </a:stretch>
        </p:blipFill>
        <p:spPr>
          <a:xfrm>
            <a:off x="7212438" y="2681571"/>
            <a:ext cx="391501" cy="391501"/>
          </a:xfrm>
          <a:prstGeom prst="rect">
            <a:avLst/>
          </a:prstGeom>
        </p:spPr>
      </p:pic>
      <p:pic>
        <p:nvPicPr>
          <p:cNvPr id="164" name="Graphic 163">
            <a:extLst>
              <a:ext uri="{FF2B5EF4-FFF2-40B4-BE49-F238E27FC236}">
                <a16:creationId xmlns:a16="http://schemas.microsoft.com/office/drawing/2014/main" id="{D8119597-88AB-172E-128D-C42B9C9EFFFC}"/>
              </a:ext>
            </a:extLst>
          </p:cNvPr>
          <p:cNvPicPr>
            <a:picLocks noChangeAspect="1"/>
          </p:cNvPicPr>
          <p:nvPr/>
        </p:nvPicPr>
        <p:blipFill>
          <a:blip>
            <a:extLst>
              <a:ext uri="{96DAC541-7B7A-43D3-8B79-37D633B846F1}">
                <asvg:svgBlip xmlns:asvg="http://schemas.microsoft.com/office/drawing/2016/SVG/main" r:embed="rId53"/>
              </a:ext>
            </a:extLst>
          </a:blip>
          <a:stretch>
            <a:fillRect/>
          </a:stretch>
        </p:blipFill>
        <p:spPr>
          <a:xfrm>
            <a:off x="9608423" y="2105425"/>
            <a:ext cx="391501" cy="391501"/>
          </a:xfrm>
          <a:prstGeom prst="rect">
            <a:avLst/>
          </a:prstGeom>
        </p:spPr>
      </p:pic>
      <p:pic>
        <p:nvPicPr>
          <p:cNvPr id="165" name="Graphic 164">
            <a:extLst>
              <a:ext uri="{FF2B5EF4-FFF2-40B4-BE49-F238E27FC236}">
                <a16:creationId xmlns:a16="http://schemas.microsoft.com/office/drawing/2014/main" id="{5AC63CD1-C92C-C351-F050-400FA3436D51}"/>
              </a:ext>
            </a:extLst>
          </p:cNvPr>
          <p:cNvPicPr>
            <a:picLocks noChangeAspect="1"/>
          </p:cNvPicPr>
          <p:nvPr/>
        </p:nvPicPr>
        <p:blipFill>
          <a:blip>
            <a:extLst>
              <a:ext uri="{96DAC541-7B7A-43D3-8B79-37D633B846F1}">
                <asvg:svgBlip xmlns:asvg="http://schemas.microsoft.com/office/drawing/2016/SVG/main" r:embed="rId54"/>
              </a:ext>
            </a:extLst>
          </a:blip>
          <a:stretch>
            <a:fillRect/>
          </a:stretch>
        </p:blipFill>
        <p:spPr>
          <a:xfrm>
            <a:off x="9608423" y="973836"/>
            <a:ext cx="391501" cy="391501"/>
          </a:xfrm>
          <a:prstGeom prst="rect">
            <a:avLst/>
          </a:prstGeom>
        </p:spPr>
      </p:pic>
      <p:pic>
        <p:nvPicPr>
          <p:cNvPr id="166" name="Graphic 165">
            <a:extLst>
              <a:ext uri="{FF2B5EF4-FFF2-40B4-BE49-F238E27FC236}">
                <a16:creationId xmlns:a16="http://schemas.microsoft.com/office/drawing/2014/main" id="{C434BD26-3375-6776-4E9C-6A9EEBB05EA2}"/>
              </a:ext>
            </a:extLst>
          </p:cNvPr>
          <p:cNvPicPr>
            <a:picLocks noChangeAspect="1"/>
          </p:cNvPicPr>
          <p:nvPr/>
        </p:nvPicPr>
        <p:blipFill>
          <a:blip>
            <a:extLst>
              <a:ext uri="{96DAC541-7B7A-43D3-8B79-37D633B846F1}">
                <asvg:svgBlip xmlns:asvg="http://schemas.microsoft.com/office/drawing/2016/SVG/main" r:embed="rId55"/>
              </a:ext>
            </a:extLst>
          </a:blip>
          <a:stretch>
            <a:fillRect/>
          </a:stretch>
        </p:blipFill>
        <p:spPr>
          <a:xfrm>
            <a:off x="8429271" y="2681571"/>
            <a:ext cx="391501" cy="391501"/>
          </a:xfrm>
          <a:prstGeom prst="rect">
            <a:avLst/>
          </a:prstGeom>
        </p:spPr>
      </p:pic>
      <p:pic>
        <p:nvPicPr>
          <p:cNvPr id="167" name="Graphic 166">
            <a:extLst>
              <a:ext uri="{FF2B5EF4-FFF2-40B4-BE49-F238E27FC236}">
                <a16:creationId xmlns:a16="http://schemas.microsoft.com/office/drawing/2014/main" id="{C01C617C-C721-F732-FEE2-828DE5FF1BE6}"/>
              </a:ext>
            </a:extLst>
          </p:cNvPr>
          <p:cNvPicPr>
            <a:picLocks noChangeAspect="1"/>
          </p:cNvPicPr>
          <p:nvPr/>
        </p:nvPicPr>
        <p:blipFill>
          <a:blip>
            <a:extLst>
              <a:ext uri="{96DAC541-7B7A-43D3-8B79-37D633B846F1}">
                <asvg:svgBlip xmlns:asvg="http://schemas.microsoft.com/office/drawing/2016/SVG/main" r:embed="rId56"/>
              </a:ext>
            </a:extLst>
          </a:blip>
          <a:stretch>
            <a:fillRect/>
          </a:stretch>
        </p:blipFill>
        <p:spPr>
          <a:xfrm>
            <a:off x="8429271" y="973836"/>
            <a:ext cx="391501" cy="391501"/>
          </a:xfrm>
          <a:prstGeom prst="rect">
            <a:avLst/>
          </a:prstGeom>
        </p:spPr>
      </p:pic>
      <p:pic>
        <p:nvPicPr>
          <p:cNvPr id="168" name="Graphic 167">
            <a:extLst>
              <a:ext uri="{FF2B5EF4-FFF2-40B4-BE49-F238E27FC236}">
                <a16:creationId xmlns:a16="http://schemas.microsoft.com/office/drawing/2014/main" id="{731C573F-237F-AF9B-7A78-9D011B27DE2C}"/>
              </a:ext>
            </a:extLst>
          </p:cNvPr>
          <p:cNvPicPr>
            <a:picLocks noChangeAspect="1"/>
          </p:cNvPicPr>
          <p:nvPr/>
        </p:nvPicPr>
        <p:blipFill>
          <a:blip>
            <a:extLst>
              <a:ext uri="{96DAC541-7B7A-43D3-8B79-37D633B846F1}">
                <asvg:svgBlip xmlns:asvg="http://schemas.microsoft.com/office/drawing/2016/SVG/main" r:embed="rId57"/>
              </a:ext>
            </a:extLst>
          </a:blip>
          <a:stretch>
            <a:fillRect/>
          </a:stretch>
        </p:blipFill>
        <p:spPr>
          <a:xfrm>
            <a:off x="8429271" y="2105425"/>
            <a:ext cx="391501" cy="391501"/>
          </a:xfrm>
          <a:prstGeom prst="rect">
            <a:avLst/>
          </a:prstGeom>
        </p:spPr>
      </p:pic>
      <p:pic>
        <p:nvPicPr>
          <p:cNvPr id="169" name="Graphic 168">
            <a:extLst>
              <a:ext uri="{FF2B5EF4-FFF2-40B4-BE49-F238E27FC236}">
                <a16:creationId xmlns:a16="http://schemas.microsoft.com/office/drawing/2014/main" id="{144A0CA5-F2DB-290A-910F-752F7542703C}"/>
              </a:ext>
            </a:extLst>
          </p:cNvPr>
          <p:cNvPicPr>
            <a:picLocks noChangeAspect="1"/>
          </p:cNvPicPr>
          <p:nvPr/>
        </p:nvPicPr>
        <p:blipFill>
          <a:blip>
            <a:extLst>
              <a:ext uri="{96DAC541-7B7A-43D3-8B79-37D633B846F1}">
                <asvg:svgBlip xmlns:asvg="http://schemas.microsoft.com/office/drawing/2016/SVG/main" r:embed="rId58"/>
              </a:ext>
            </a:extLst>
          </a:blip>
          <a:stretch>
            <a:fillRect/>
          </a:stretch>
        </p:blipFill>
        <p:spPr>
          <a:xfrm>
            <a:off x="7212438" y="1535427"/>
            <a:ext cx="391501" cy="391501"/>
          </a:xfrm>
          <a:prstGeom prst="rect">
            <a:avLst/>
          </a:prstGeom>
        </p:spPr>
      </p:pic>
      <p:pic>
        <p:nvPicPr>
          <p:cNvPr id="170" name="Graphic 169">
            <a:extLst>
              <a:ext uri="{FF2B5EF4-FFF2-40B4-BE49-F238E27FC236}">
                <a16:creationId xmlns:a16="http://schemas.microsoft.com/office/drawing/2014/main" id="{942D33F0-23C8-C45A-71E7-3CE71986A735}"/>
              </a:ext>
            </a:extLst>
          </p:cNvPr>
          <p:cNvPicPr>
            <a:picLocks noChangeAspect="1"/>
          </p:cNvPicPr>
          <p:nvPr/>
        </p:nvPicPr>
        <p:blipFill>
          <a:blip>
            <a:extLst>
              <a:ext uri="{96DAC541-7B7A-43D3-8B79-37D633B846F1}">
                <asvg:svgBlip xmlns:asvg="http://schemas.microsoft.com/office/drawing/2016/SVG/main" r:embed="rId59"/>
              </a:ext>
            </a:extLst>
          </a:blip>
          <a:stretch>
            <a:fillRect/>
          </a:stretch>
        </p:blipFill>
        <p:spPr>
          <a:xfrm>
            <a:off x="7212438" y="973836"/>
            <a:ext cx="391501" cy="391501"/>
          </a:xfrm>
          <a:prstGeom prst="rect">
            <a:avLst/>
          </a:prstGeom>
        </p:spPr>
      </p:pic>
      <p:pic>
        <p:nvPicPr>
          <p:cNvPr id="171" name="Graphic 170">
            <a:extLst>
              <a:ext uri="{FF2B5EF4-FFF2-40B4-BE49-F238E27FC236}">
                <a16:creationId xmlns:a16="http://schemas.microsoft.com/office/drawing/2014/main" id="{8FE8D6AA-C876-6D70-1671-2A45A4C84783}"/>
              </a:ext>
            </a:extLst>
          </p:cNvPr>
          <p:cNvPicPr>
            <a:picLocks noChangeAspect="1"/>
          </p:cNvPicPr>
          <p:nvPr/>
        </p:nvPicPr>
        <p:blipFill>
          <a:blip>
            <a:extLst>
              <a:ext uri="{96DAC541-7B7A-43D3-8B79-37D633B846F1}">
                <asvg:svgBlip xmlns:asvg="http://schemas.microsoft.com/office/drawing/2016/SVG/main" r:embed="rId60"/>
              </a:ext>
            </a:extLst>
          </a:blip>
          <a:stretch>
            <a:fillRect/>
          </a:stretch>
        </p:blipFill>
        <p:spPr>
          <a:xfrm>
            <a:off x="11338419" y="2091337"/>
            <a:ext cx="391501" cy="391501"/>
          </a:xfrm>
          <a:prstGeom prst="rect">
            <a:avLst/>
          </a:prstGeom>
        </p:spPr>
      </p:pic>
      <p:pic>
        <p:nvPicPr>
          <p:cNvPr id="172" name="Graphic 171">
            <a:extLst>
              <a:ext uri="{FF2B5EF4-FFF2-40B4-BE49-F238E27FC236}">
                <a16:creationId xmlns:a16="http://schemas.microsoft.com/office/drawing/2014/main" id="{75435AEE-4DB8-25F7-1B70-5AF48BFB6246}"/>
              </a:ext>
            </a:extLst>
          </p:cNvPr>
          <p:cNvPicPr>
            <a:picLocks noChangeAspect="1"/>
          </p:cNvPicPr>
          <p:nvPr/>
        </p:nvPicPr>
        <p:blipFill>
          <a:blip>
            <a:extLst>
              <a:ext uri="{96DAC541-7B7A-43D3-8B79-37D633B846F1}">
                <asvg:svgBlip xmlns:asvg="http://schemas.microsoft.com/office/drawing/2016/SVG/main" r:embed="rId61"/>
              </a:ext>
            </a:extLst>
          </a:blip>
          <a:stretch>
            <a:fillRect/>
          </a:stretch>
        </p:blipFill>
        <p:spPr>
          <a:xfrm>
            <a:off x="6608375" y="2681571"/>
            <a:ext cx="391501" cy="391501"/>
          </a:xfrm>
          <a:prstGeom prst="rect">
            <a:avLst/>
          </a:prstGeom>
        </p:spPr>
      </p:pic>
      <p:pic>
        <p:nvPicPr>
          <p:cNvPr id="173" name="Graphic 172">
            <a:extLst>
              <a:ext uri="{FF2B5EF4-FFF2-40B4-BE49-F238E27FC236}">
                <a16:creationId xmlns:a16="http://schemas.microsoft.com/office/drawing/2014/main" id="{F1700B10-5821-2E0E-85BD-B472423E4C4C}"/>
              </a:ext>
            </a:extLst>
          </p:cNvPr>
          <p:cNvPicPr>
            <a:picLocks noChangeAspect="1"/>
          </p:cNvPicPr>
          <p:nvPr/>
        </p:nvPicPr>
        <p:blipFill>
          <a:blip>
            <a:extLst>
              <a:ext uri="{96DAC541-7B7A-43D3-8B79-37D633B846F1}">
                <asvg:svgBlip xmlns:asvg="http://schemas.microsoft.com/office/drawing/2016/SVG/main" r:embed="rId62"/>
              </a:ext>
            </a:extLst>
          </a:blip>
          <a:stretch>
            <a:fillRect/>
          </a:stretch>
        </p:blipFill>
        <p:spPr>
          <a:xfrm>
            <a:off x="7815067" y="973836"/>
            <a:ext cx="391501" cy="391501"/>
          </a:xfrm>
          <a:prstGeom prst="rect">
            <a:avLst/>
          </a:prstGeom>
        </p:spPr>
      </p:pic>
      <p:pic>
        <p:nvPicPr>
          <p:cNvPr id="174" name="Graphic 173">
            <a:extLst>
              <a:ext uri="{FF2B5EF4-FFF2-40B4-BE49-F238E27FC236}">
                <a16:creationId xmlns:a16="http://schemas.microsoft.com/office/drawing/2014/main" id="{B72A644F-AB7E-696A-7734-A1042653C0D6}"/>
              </a:ext>
            </a:extLst>
          </p:cNvPr>
          <p:cNvPicPr>
            <a:picLocks noChangeAspect="1"/>
          </p:cNvPicPr>
          <p:nvPr/>
        </p:nvPicPr>
        <p:blipFill>
          <a:blip>
            <a:extLst>
              <a:ext uri="{96DAC541-7B7A-43D3-8B79-37D633B846F1}">
                <asvg:svgBlip xmlns:asvg="http://schemas.microsoft.com/office/drawing/2016/SVG/main" r:embed="rId63"/>
              </a:ext>
            </a:extLst>
          </a:blip>
          <a:stretch>
            <a:fillRect/>
          </a:stretch>
        </p:blipFill>
        <p:spPr>
          <a:xfrm>
            <a:off x="7815067" y="1535427"/>
            <a:ext cx="391501" cy="391501"/>
          </a:xfrm>
          <a:prstGeom prst="rect">
            <a:avLst/>
          </a:prstGeom>
        </p:spPr>
      </p:pic>
      <p:pic>
        <p:nvPicPr>
          <p:cNvPr id="175" name="Graphic 174">
            <a:extLst>
              <a:ext uri="{FF2B5EF4-FFF2-40B4-BE49-F238E27FC236}">
                <a16:creationId xmlns:a16="http://schemas.microsoft.com/office/drawing/2014/main" id="{27DB22DF-6496-5BD9-CB9D-6AB9C4EA9748}"/>
              </a:ext>
            </a:extLst>
          </p:cNvPr>
          <p:cNvPicPr>
            <a:picLocks noChangeAspect="1"/>
          </p:cNvPicPr>
          <p:nvPr/>
        </p:nvPicPr>
        <p:blipFill>
          <a:blip>
            <a:extLst>
              <a:ext uri="{96DAC541-7B7A-43D3-8B79-37D633B846F1}">
                <asvg:svgBlip xmlns:asvg="http://schemas.microsoft.com/office/drawing/2016/SVG/main" r:embed="rId64"/>
              </a:ext>
            </a:extLst>
          </a:blip>
          <a:stretch>
            <a:fillRect/>
          </a:stretch>
        </p:blipFill>
        <p:spPr>
          <a:xfrm>
            <a:off x="7815067" y="440568"/>
            <a:ext cx="391501" cy="391501"/>
          </a:xfrm>
          <a:prstGeom prst="rect">
            <a:avLst/>
          </a:prstGeom>
        </p:spPr>
      </p:pic>
      <p:pic>
        <p:nvPicPr>
          <p:cNvPr id="176" name="Graphic 175">
            <a:extLst>
              <a:ext uri="{FF2B5EF4-FFF2-40B4-BE49-F238E27FC236}">
                <a16:creationId xmlns:a16="http://schemas.microsoft.com/office/drawing/2014/main" id="{C2F84B65-9228-9215-5FA0-5EC0B45046D3}"/>
              </a:ext>
            </a:extLst>
          </p:cNvPr>
          <p:cNvPicPr>
            <a:picLocks noChangeAspect="1"/>
          </p:cNvPicPr>
          <p:nvPr/>
        </p:nvPicPr>
        <p:blipFill>
          <a:blip>
            <a:extLst>
              <a:ext uri="{96DAC541-7B7A-43D3-8B79-37D633B846F1}">
                <asvg:svgBlip xmlns:asvg="http://schemas.microsoft.com/office/drawing/2016/SVG/main" r:embed="rId65"/>
              </a:ext>
            </a:extLst>
          </a:blip>
          <a:stretch>
            <a:fillRect/>
          </a:stretch>
        </p:blipFill>
        <p:spPr>
          <a:xfrm>
            <a:off x="9008750" y="1535427"/>
            <a:ext cx="391501" cy="391501"/>
          </a:xfrm>
          <a:prstGeom prst="rect">
            <a:avLst/>
          </a:prstGeom>
        </p:spPr>
      </p:pic>
      <p:pic>
        <p:nvPicPr>
          <p:cNvPr id="177" name="Graphic 176">
            <a:extLst>
              <a:ext uri="{FF2B5EF4-FFF2-40B4-BE49-F238E27FC236}">
                <a16:creationId xmlns:a16="http://schemas.microsoft.com/office/drawing/2014/main" id="{072E977B-8BDC-87AB-2641-30E7BA9B537D}"/>
              </a:ext>
            </a:extLst>
          </p:cNvPr>
          <p:cNvPicPr>
            <a:picLocks noChangeAspect="1"/>
          </p:cNvPicPr>
          <p:nvPr/>
        </p:nvPicPr>
        <p:blipFill>
          <a:blip>
            <a:extLst>
              <a:ext uri="{96DAC541-7B7A-43D3-8B79-37D633B846F1}">
                <asvg:svgBlip xmlns:asvg="http://schemas.microsoft.com/office/drawing/2016/SVG/main" r:embed="rId66"/>
              </a:ext>
            </a:extLst>
          </a:blip>
          <a:stretch>
            <a:fillRect/>
          </a:stretch>
        </p:blipFill>
        <p:spPr>
          <a:xfrm>
            <a:off x="6608375" y="973836"/>
            <a:ext cx="391501" cy="391501"/>
          </a:xfrm>
          <a:prstGeom prst="rect">
            <a:avLst/>
          </a:prstGeom>
        </p:spPr>
      </p:pic>
      <p:pic>
        <p:nvPicPr>
          <p:cNvPr id="178" name="Graphic 177">
            <a:extLst>
              <a:ext uri="{FF2B5EF4-FFF2-40B4-BE49-F238E27FC236}">
                <a16:creationId xmlns:a16="http://schemas.microsoft.com/office/drawing/2014/main" id="{83FD1119-077C-39DF-C679-898B9CE90FEA}"/>
              </a:ext>
            </a:extLst>
          </p:cNvPr>
          <p:cNvPicPr>
            <a:picLocks noChangeAspect="1"/>
          </p:cNvPicPr>
          <p:nvPr/>
        </p:nvPicPr>
        <p:blipFill>
          <a:blip>
            <a:extLst>
              <a:ext uri="{96DAC541-7B7A-43D3-8B79-37D633B846F1}">
                <asvg:svgBlip xmlns:asvg="http://schemas.microsoft.com/office/drawing/2016/SVG/main" r:embed="rId67"/>
              </a:ext>
            </a:extLst>
          </a:blip>
          <a:stretch>
            <a:fillRect/>
          </a:stretch>
        </p:blipFill>
        <p:spPr>
          <a:xfrm>
            <a:off x="10207935" y="2681571"/>
            <a:ext cx="391501" cy="391501"/>
          </a:xfrm>
          <a:prstGeom prst="rect">
            <a:avLst/>
          </a:prstGeom>
        </p:spPr>
      </p:pic>
      <p:pic>
        <p:nvPicPr>
          <p:cNvPr id="179" name="Graphic 178">
            <a:extLst>
              <a:ext uri="{FF2B5EF4-FFF2-40B4-BE49-F238E27FC236}">
                <a16:creationId xmlns:a16="http://schemas.microsoft.com/office/drawing/2014/main" id="{E6471188-9EAC-FAE9-C4DF-4EB76577C830}"/>
              </a:ext>
            </a:extLst>
          </p:cNvPr>
          <p:cNvPicPr>
            <a:picLocks noChangeAspect="1"/>
          </p:cNvPicPr>
          <p:nvPr/>
        </p:nvPicPr>
        <p:blipFill>
          <a:blip>
            <a:extLst>
              <a:ext uri="{96DAC541-7B7A-43D3-8B79-37D633B846F1}">
                <asvg:svgBlip xmlns:asvg="http://schemas.microsoft.com/office/drawing/2016/SVG/main" r:embed="rId68"/>
              </a:ext>
            </a:extLst>
          </a:blip>
          <a:stretch>
            <a:fillRect/>
          </a:stretch>
        </p:blipFill>
        <p:spPr>
          <a:xfrm>
            <a:off x="7212438" y="2105425"/>
            <a:ext cx="391501" cy="391501"/>
          </a:xfrm>
          <a:prstGeom prst="rect">
            <a:avLst/>
          </a:prstGeom>
        </p:spPr>
      </p:pic>
      <p:pic>
        <p:nvPicPr>
          <p:cNvPr id="180" name="Graphic 179">
            <a:extLst>
              <a:ext uri="{FF2B5EF4-FFF2-40B4-BE49-F238E27FC236}">
                <a16:creationId xmlns:a16="http://schemas.microsoft.com/office/drawing/2014/main" id="{3EDF9573-9932-0946-5BA6-271A8686D1E1}"/>
              </a:ext>
            </a:extLst>
          </p:cNvPr>
          <p:cNvPicPr>
            <a:picLocks noChangeAspect="1"/>
          </p:cNvPicPr>
          <p:nvPr/>
        </p:nvPicPr>
        <p:blipFill>
          <a:blip>
            <a:extLst>
              <a:ext uri="{96DAC541-7B7A-43D3-8B79-37D633B846F1}">
                <asvg:svgBlip xmlns:asvg="http://schemas.microsoft.com/office/drawing/2016/SVG/main" r:embed="rId69"/>
              </a:ext>
            </a:extLst>
          </a:blip>
          <a:stretch>
            <a:fillRect/>
          </a:stretch>
        </p:blipFill>
        <p:spPr>
          <a:xfrm>
            <a:off x="9008750" y="440568"/>
            <a:ext cx="391501" cy="391501"/>
          </a:xfrm>
          <a:prstGeom prst="rect">
            <a:avLst/>
          </a:prstGeom>
        </p:spPr>
      </p:pic>
      <p:pic>
        <p:nvPicPr>
          <p:cNvPr id="181" name="Graphic 180">
            <a:extLst>
              <a:ext uri="{FF2B5EF4-FFF2-40B4-BE49-F238E27FC236}">
                <a16:creationId xmlns:a16="http://schemas.microsoft.com/office/drawing/2014/main" id="{E5D0FD10-BA48-4FF8-7EB3-42E93292D37A}"/>
              </a:ext>
            </a:extLst>
          </p:cNvPr>
          <p:cNvPicPr>
            <a:picLocks noChangeAspect="1"/>
          </p:cNvPicPr>
          <p:nvPr/>
        </p:nvPicPr>
        <p:blipFill>
          <a:blip>
            <a:extLst>
              <a:ext uri="{96DAC541-7B7A-43D3-8B79-37D633B846F1}">
                <asvg:svgBlip xmlns:asvg="http://schemas.microsoft.com/office/drawing/2016/SVG/main" r:embed="rId70"/>
              </a:ext>
            </a:extLst>
          </a:blip>
          <a:stretch>
            <a:fillRect/>
          </a:stretch>
        </p:blipFill>
        <p:spPr>
          <a:xfrm>
            <a:off x="7815067" y="2105425"/>
            <a:ext cx="391501" cy="391501"/>
          </a:xfrm>
          <a:prstGeom prst="rect">
            <a:avLst/>
          </a:prstGeom>
        </p:spPr>
      </p:pic>
      <p:pic>
        <p:nvPicPr>
          <p:cNvPr id="182" name="Graphic 181">
            <a:extLst>
              <a:ext uri="{FF2B5EF4-FFF2-40B4-BE49-F238E27FC236}">
                <a16:creationId xmlns:a16="http://schemas.microsoft.com/office/drawing/2014/main" id="{2214EBD9-26A8-0CCD-9352-E66093E0C65F}"/>
              </a:ext>
            </a:extLst>
          </p:cNvPr>
          <p:cNvPicPr>
            <a:picLocks noChangeAspect="1"/>
          </p:cNvPicPr>
          <p:nvPr/>
        </p:nvPicPr>
        <p:blipFill>
          <a:blip>
            <a:extLst>
              <a:ext uri="{96DAC541-7B7A-43D3-8B79-37D633B846F1}">
                <asvg:svgBlip xmlns:asvg="http://schemas.microsoft.com/office/drawing/2016/SVG/main" r:embed="rId71"/>
              </a:ext>
            </a:extLst>
          </a:blip>
          <a:stretch>
            <a:fillRect/>
          </a:stretch>
        </p:blipFill>
        <p:spPr>
          <a:xfrm>
            <a:off x="6608375" y="1535427"/>
            <a:ext cx="391501" cy="391501"/>
          </a:xfrm>
          <a:prstGeom prst="rect">
            <a:avLst/>
          </a:prstGeom>
        </p:spPr>
      </p:pic>
      <p:pic>
        <p:nvPicPr>
          <p:cNvPr id="183" name="Graphic 182">
            <a:extLst>
              <a:ext uri="{FF2B5EF4-FFF2-40B4-BE49-F238E27FC236}">
                <a16:creationId xmlns:a16="http://schemas.microsoft.com/office/drawing/2014/main" id="{24E344B8-BEB3-AC1B-8C35-9FB74561CD88}"/>
              </a:ext>
            </a:extLst>
          </p:cNvPr>
          <p:cNvPicPr>
            <a:picLocks noChangeAspect="1"/>
          </p:cNvPicPr>
          <p:nvPr/>
        </p:nvPicPr>
        <p:blipFill>
          <a:blip>
            <a:extLst>
              <a:ext uri="{96DAC541-7B7A-43D3-8B79-37D633B846F1}">
                <asvg:svgBlip xmlns:asvg="http://schemas.microsoft.com/office/drawing/2016/SVG/main" r:embed="rId72"/>
              </a:ext>
            </a:extLst>
          </a:blip>
          <a:stretch>
            <a:fillRect/>
          </a:stretch>
        </p:blipFill>
        <p:spPr>
          <a:xfrm>
            <a:off x="9008750" y="2105425"/>
            <a:ext cx="391501" cy="391501"/>
          </a:xfrm>
          <a:prstGeom prst="rect">
            <a:avLst/>
          </a:prstGeom>
        </p:spPr>
      </p:pic>
      <p:pic>
        <p:nvPicPr>
          <p:cNvPr id="184" name="Graphic 183">
            <a:extLst>
              <a:ext uri="{FF2B5EF4-FFF2-40B4-BE49-F238E27FC236}">
                <a16:creationId xmlns:a16="http://schemas.microsoft.com/office/drawing/2014/main" id="{D8BFD1C1-0294-30CC-4839-D6AF175636C2}"/>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6608375" y="2105425"/>
            <a:ext cx="391501" cy="391501"/>
          </a:xfrm>
          <a:prstGeom prst="rect">
            <a:avLst/>
          </a:prstGeom>
        </p:spPr>
      </p:pic>
      <p:pic>
        <p:nvPicPr>
          <p:cNvPr id="185" name="Graphic 184">
            <a:extLst>
              <a:ext uri="{FF2B5EF4-FFF2-40B4-BE49-F238E27FC236}">
                <a16:creationId xmlns:a16="http://schemas.microsoft.com/office/drawing/2014/main" id="{5BF95339-DF26-DE8B-15F6-2DD5E64B9412}"/>
              </a:ext>
            </a:extLst>
          </p:cNvPr>
          <p:cNvPicPr>
            <a:picLocks noChangeAspect="1"/>
          </p:cNvPicPr>
          <p:nvPr/>
        </p:nvPicPr>
        <p:blipFill>
          <a:blip>
            <a:extLst>
              <a:ext uri="{96DAC541-7B7A-43D3-8B79-37D633B846F1}">
                <asvg:svgBlip xmlns:asvg="http://schemas.microsoft.com/office/drawing/2016/SVG/main" r:embed="rId74"/>
              </a:ext>
            </a:extLst>
          </a:blip>
          <a:stretch>
            <a:fillRect/>
          </a:stretch>
        </p:blipFill>
        <p:spPr>
          <a:xfrm>
            <a:off x="10807448" y="440568"/>
            <a:ext cx="391501" cy="391501"/>
          </a:xfrm>
          <a:prstGeom prst="rect">
            <a:avLst/>
          </a:prstGeom>
        </p:spPr>
      </p:pic>
      <p:pic>
        <p:nvPicPr>
          <p:cNvPr id="186" name="Graphic 185">
            <a:extLst>
              <a:ext uri="{FF2B5EF4-FFF2-40B4-BE49-F238E27FC236}">
                <a16:creationId xmlns:a16="http://schemas.microsoft.com/office/drawing/2014/main" id="{86D3DCEE-F0EF-8AC3-3ACB-5505B5A624A8}"/>
              </a:ext>
            </a:extLst>
          </p:cNvPr>
          <p:cNvPicPr>
            <a:picLocks noChangeAspect="1"/>
          </p:cNvPicPr>
          <p:nvPr/>
        </p:nvPicPr>
        <p:blipFill>
          <a:blip>
            <a:extLst>
              <a:ext uri="{96DAC541-7B7A-43D3-8B79-37D633B846F1}">
                <asvg:svgBlip xmlns:asvg="http://schemas.microsoft.com/office/drawing/2016/SVG/main" r:embed="rId75"/>
              </a:ext>
            </a:extLst>
          </a:blip>
          <a:stretch>
            <a:fillRect/>
          </a:stretch>
        </p:blipFill>
        <p:spPr>
          <a:xfrm>
            <a:off x="10207935" y="440568"/>
            <a:ext cx="391501" cy="391501"/>
          </a:xfrm>
          <a:prstGeom prst="rect">
            <a:avLst/>
          </a:prstGeom>
        </p:spPr>
      </p:pic>
      <p:pic>
        <p:nvPicPr>
          <p:cNvPr id="187" name="Graphic 186">
            <a:extLst>
              <a:ext uri="{FF2B5EF4-FFF2-40B4-BE49-F238E27FC236}">
                <a16:creationId xmlns:a16="http://schemas.microsoft.com/office/drawing/2014/main" id="{59540480-ED31-B475-DAFA-9F2C834FB3CF}"/>
              </a:ext>
            </a:extLst>
          </p:cNvPr>
          <p:cNvPicPr>
            <a:picLocks noChangeAspect="1"/>
          </p:cNvPicPr>
          <p:nvPr/>
        </p:nvPicPr>
        <p:blipFill>
          <a:blip>
            <a:extLst>
              <a:ext uri="{96DAC541-7B7A-43D3-8B79-37D633B846F1}">
                <asvg:svgBlip xmlns:asvg="http://schemas.microsoft.com/office/drawing/2016/SVG/main" r:embed="rId76"/>
              </a:ext>
            </a:extLst>
          </a:blip>
          <a:stretch>
            <a:fillRect/>
          </a:stretch>
        </p:blipFill>
        <p:spPr>
          <a:xfrm>
            <a:off x="11338419" y="1535427"/>
            <a:ext cx="391501" cy="391501"/>
          </a:xfrm>
          <a:prstGeom prst="rect">
            <a:avLst/>
          </a:prstGeom>
        </p:spPr>
      </p:pic>
      <p:pic>
        <p:nvPicPr>
          <p:cNvPr id="188" name="Graphic 187">
            <a:extLst>
              <a:ext uri="{FF2B5EF4-FFF2-40B4-BE49-F238E27FC236}">
                <a16:creationId xmlns:a16="http://schemas.microsoft.com/office/drawing/2014/main" id="{5501A1A9-2C29-DABC-ED79-0E41115EACE7}"/>
              </a:ext>
            </a:extLst>
          </p:cNvPr>
          <p:cNvPicPr>
            <a:picLocks noChangeAspect="1"/>
          </p:cNvPicPr>
          <p:nvPr/>
        </p:nvPicPr>
        <p:blipFill>
          <a:blip>
            <a:extLst>
              <a:ext uri="{96DAC541-7B7A-43D3-8B79-37D633B846F1}">
                <asvg:svgBlip xmlns:asvg="http://schemas.microsoft.com/office/drawing/2016/SVG/main" r:embed="rId77"/>
              </a:ext>
            </a:extLst>
          </a:blip>
          <a:stretch>
            <a:fillRect/>
          </a:stretch>
        </p:blipFill>
        <p:spPr>
          <a:xfrm>
            <a:off x="10207935" y="1535427"/>
            <a:ext cx="391501" cy="391501"/>
          </a:xfrm>
          <a:prstGeom prst="rect">
            <a:avLst/>
          </a:prstGeom>
        </p:spPr>
      </p:pic>
      <p:pic>
        <p:nvPicPr>
          <p:cNvPr id="189" name="Graphic 188">
            <a:extLst>
              <a:ext uri="{FF2B5EF4-FFF2-40B4-BE49-F238E27FC236}">
                <a16:creationId xmlns:a16="http://schemas.microsoft.com/office/drawing/2014/main" id="{63EB6D78-56E1-D4D0-76F0-F643C25FDA22}"/>
              </a:ext>
            </a:extLst>
          </p:cNvPr>
          <p:cNvPicPr>
            <a:picLocks noChangeAspect="1"/>
          </p:cNvPicPr>
          <p:nvPr/>
        </p:nvPicPr>
        <p:blipFill>
          <a:blip>
            <a:extLst>
              <a:ext uri="{96DAC541-7B7A-43D3-8B79-37D633B846F1}">
                <asvg:svgBlip xmlns:asvg="http://schemas.microsoft.com/office/drawing/2016/SVG/main" r:embed="rId78"/>
              </a:ext>
            </a:extLst>
          </a:blip>
          <a:stretch>
            <a:fillRect/>
          </a:stretch>
        </p:blipFill>
        <p:spPr>
          <a:xfrm>
            <a:off x="9608423" y="440568"/>
            <a:ext cx="391501" cy="391501"/>
          </a:xfrm>
          <a:prstGeom prst="rect">
            <a:avLst/>
          </a:prstGeom>
        </p:spPr>
      </p:pic>
      <p:pic>
        <p:nvPicPr>
          <p:cNvPr id="190" name="Graphic 189">
            <a:extLst>
              <a:ext uri="{FF2B5EF4-FFF2-40B4-BE49-F238E27FC236}">
                <a16:creationId xmlns:a16="http://schemas.microsoft.com/office/drawing/2014/main" id="{C515E473-6399-1CBE-C700-30318B453371}"/>
              </a:ext>
            </a:extLst>
          </p:cNvPr>
          <p:cNvPicPr>
            <a:picLocks noChangeAspect="1"/>
          </p:cNvPicPr>
          <p:nvPr/>
        </p:nvPicPr>
        <p:blipFill>
          <a:blip>
            <a:extLst>
              <a:ext uri="{96DAC541-7B7A-43D3-8B79-37D633B846F1}">
                <asvg:svgBlip xmlns:asvg="http://schemas.microsoft.com/office/drawing/2016/SVG/main" r:embed="rId79"/>
              </a:ext>
            </a:extLst>
          </a:blip>
          <a:stretch>
            <a:fillRect/>
          </a:stretch>
        </p:blipFill>
        <p:spPr>
          <a:xfrm>
            <a:off x="9608423" y="2681571"/>
            <a:ext cx="391501" cy="391501"/>
          </a:xfrm>
          <a:prstGeom prst="rect">
            <a:avLst/>
          </a:prstGeom>
        </p:spPr>
      </p:pic>
      <p:pic>
        <p:nvPicPr>
          <p:cNvPr id="191" name="Graphic 190">
            <a:extLst>
              <a:ext uri="{FF2B5EF4-FFF2-40B4-BE49-F238E27FC236}">
                <a16:creationId xmlns:a16="http://schemas.microsoft.com/office/drawing/2014/main" id="{3F64FD1B-53D1-571C-35C2-72099298A08A}"/>
              </a:ext>
            </a:extLst>
          </p:cNvPr>
          <p:cNvPicPr>
            <a:picLocks noChangeAspect="1"/>
          </p:cNvPicPr>
          <p:nvPr/>
        </p:nvPicPr>
        <p:blipFill>
          <a:blip>
            <a:extLst>
              <a:ext uri="{96DAC541-7B7A-43D3-8B79-37D633B846F1}">
                <asvg:svgBlip xmlns:asvg="http://schemas.microsoft.com/office/drawing/2016/SVG/main" r:embed="rId80"/>
              </a:ext>
            </a:extLst>
          </a:blip>
          <a:stretch>
            <a:fillRect/>
          </a:stretch>
        </p:blipFill>
        <p:spPr>
          <a:xfrm>
            <a:off x="10807448" y="1535427"/>
            <a:ext cx="391501" cy="391501"/>
          </a:xfrm>
          <a:prstGeom prst="rect">
            <a:avLst/>
          </a:prstGeom>
        </p:spPr>
      </p:pic>
      <p:pic>
        <p:nvPicPr>
          <p:cNvPr id="192" name="Graphic 191">
            <a:extLst>
              <a:ext uri="{FF2B5EF4-FFF2-40B4-BE49-F238E27FC236}">
                <a16:creationId xmlns:a16="http://schemas.microsoft.com/office/drawing/2014/main" id="{BAB12C03-1368-1BF0-0207-0119A9D0718E}"/>
              </a:ext>
            </a:extLst>
          </p:cNvPr>
          <p:cNvPicPr>
            <a:picLocks noChangeAspect="1"/>
          </p:cNvPicPr>
          <p:nvPr/>
        </p:nvPicPr>
        <p:blipFill>
          <a:blip>
            <a:extLst>
              <a:ext uri="{96DAC541-7B7A-43D3-8B79-37D633B846F1}">
                <asvg:svgBlip xmlns:asvg="http://schemas.microsoft.com/office/drawing/2016/SVG/main" r:embed="rId81"/>
              </a:ext>
            </a:extLst>
          </a:blip>
          <a:stretch>
            <a:fillRect/>
          </a:stretch>
        </p:blipFill>
        <p:spPr>
          <a:xfrm>
            <a:off x="8429271" y="1535427"/>
            <a:ext cx="391501" cy="391501"/>
          </a:xfrm>
          <a:prstGeom prst="rect">
            <a:avLst/>
          </a:prstGeom>
        </p:spPr>
      </p:pic>
      <p:pic>
        <p:nvPicPr>
          <p:cNvPr id="193" name="Graphic 192">
            <a:extLst>
              <a:ext uri="{FF2B5EF4-FFF2-40B4-BE49-F238E27FC236}">
                <a16:creationId xmlns:a16="http://schemas.microsoft.com/office/drawing/2014/main" id="{4C42B1B8-A543-FC9E-C990-74AA02FDA270}"/>
              </a:ext>
            </a:extLst>
          </p:cNvPr>
          <p:cNvPicPr>
            <a:picLocks noChangeAspect="1"/>
          </p:cNvPicPr>
          <p:nvPr/>
        </p:nvPicPr>
        <p:blipFill>
          <a:blip>
            <a:extLst>
              <a:ext uri="{96DAC541-7B7A-43D3-8B79-37D633B846F1}">
                <asvg:svgBlip xmlns:asvg="http://schemas.microsoft.com/office/drawing/2016/SVG/main" r:embed="rId82"/>
              </a:ext>
            </a:extLst>
          </a:blip>
          <a:stretch>
            <a:fillRect/>
          </a:stretch>
        </p:blipFill>
        <p:spPr>
          <a:xfrm>
            <a:off x="7815067" y="2681571"/>
            <a:ext cx="391501" cy="391501"/>
          </a:xfrm>
          <a:prstGeom prst="rect">
            <a:avLst/>
          </a:prstGeom>
        </p:spPr>
      </p:pic>
      <p:pic>
        <p:nvPicPr>
          <p:cNvPr id="194" name="Graphic 193">
            <a:extLst>
              <a:ext uri="{FF2B5EF4-FFF2-40B4-BE49-F238E27FC236}">
                <a16:creationId xmlns:a16="http://schemas.microsoft.com/office/drawing/2014/main" id="{52F98BF0-3F40-BE70-7A01-D6670937CBF2}"/>
              </a:ext>
            </a:extLst>
          </p:cNvPr>
          <p:cNvPicPr>
            <a:picLocks noChangeAspect="1"/>
          </p:cNvPicPr>
          <p:nvPr/>
        </p:nvPicPr>
        <p:blipFill>
          <a:blip>
            <a:extLst>
              <a:ext uri="{96DAC541-7B7A-43D3-8B79-37D633B846F1}">
                <asvg:svgBlip xmlns:asvg="http://schemas.microsoft.com/office/drawing/2016/SVG/main" r:embed="rId83"/>
              </a:ext>
            </a:extLst>
          </a:blip>
          <a:stretch>
            <a:fillRect/>
          </a:stretch>
        </p:blipFill>
        <p:spPr>
          <a:xfrm>
            <a:off x="10207935" y="2105425"/>
            <a:ext cx="391501" cy="391501"/>
          </a:xfrm>
          <a:prstGeom prst="rect">
            <a:avLst/>
          </a:prstGeom>
        </p:spPr>
      </p:pic>
      <p:pic>
        <p:nvPicPr>
          <p:cNvPr id="195" name="Graphic 194">
            <a:extLst>
              <a:ext uri="{FF2B5EF4-FFF2-40B4-BE49-F238E27FC236}">
                <a16:creationId xmlns:a16="http://schemas.microsoft.com/office/drawing/2014/main" id="{082822AB-D857-9E92-E310-CF8B63062767}"/>
              </a:ext>
            </a:extLst>
          </p:cNvPr>
          <p:cNvPicPr>
            <a:picLocks noChangeAspect="1"/>
          </p:cNvPicPr>
          <p:nvPr/>
        </p:nvPicPr>
        <p:blipFill>
          <a:blip>
            <a:extLst>
              <a:ext uri="{96DAC541-7B7A-43D3-8B79-37D633B846F1}">
                <asvg:svgBlip xmlns:asvg="http://schemas.microsoft.com/office/drawing/2016/SVG/main" r:embed="rId84"/>
              </a:ext>
            </a:extLst>
          </a:blip>
          <a:stretch>
            <a:fillRect/>
          </a:stretch>
        </p:blipFill>
        <p:spPr>
          <a:xfrm>
            <a:off x="9008750" y="2681571"/>
            <a:ext cx="391501" cy="391501"/>
          </a:xfrm>
          <a:prstGeom prst="rect">
            <a:avLst/>
          </a:prstGeom>
        </p:spPr>
      </p:pic>
      <p:pic>
        <p:nvPicPr>
          <p:cNvPr id="196" name="Graphic 195">
            <a:extLst>
              <a:ext uri="{FF2B5EF4-FFF2-40B4-BE49-F238E27FC236}">
                <a16:creationId xmlns:a16="http://schemas.microsoft.com/office/drawing/2014/main" id="{D4694596-DEA7-755E-6442-2838B052F0E9}"/>
              </a:ext>
            </a:extLst>
          </p:cNvPr>
          <p:cNvPicPr>
            <a:picLocks noChangeAspect="1"/>
          </p:cNvPicPr>
          <p:nvPr/>
        </p:nvPicPr>
        <p:blipFill>
          <a:blip>
            <a:extLst>
              <a:ext uri="{96DAC541-7B7A-43D3-8B79-37D633B846F1}">
                <asvg:svgBlip xmlns:asvg="http://schemas.microsoft.com/office/drawing/2016/SVG/main" r:embed="rId85"/>
              </a:ext>
            </a:extLst>
          </a:blip>
          <a:stretch>
            <a:fillRect/>
          </a:stretch>
        </p:blipFill>
        <p:spPr>
          <a:xfrm>
            <a:off x="10807448" y="2105425"/>
            <a:ext cx="391501" cy="391501"/>
          </a:xfrm>
          <a:prstGeom prst="rect">
            <a:avLst/>
          </a:prstGeom>
        </p:spPr>
      </p:pic>
      <p:pic>
        <p:nvPicPr>
          <p:cNvPr id="197" name="Graphic 196">
            <a:extLst>
              <a:ext uri="{FF2B5EF4-FFF2-40B4-BE49-F238E27FC236}">
                <a16:creationId xmlns:a16="http://schemas.microsoft.com/office/drawing/2014/main" id="{D6BE54CE-0F1E-0491-8CA4-322A73781F68}"/>
              </a:ext>
            </a:extLst>
          </p:cNvPr>
          <p:cNvPicPr>
            <a:picLocks noChangeAspect="1"/>
          </p:cNvPicPr>
          <p:nvPr/>
        </p:nvPicPr>
        <p:blipFill>
          <a:blip>
            <a:extLst>
              <a:ext uri="{96DAC541-7B7A-43D3-8B79-37D633B846F1}">
                <asvg:svgBlip xmlns:asvg="http://schemas.microsoft.com/office/drawing/2016/SVG/main" r:embed="rId86"/>
              </a:ext>
            </a:extLst>
          </a:blip>
          <a:stretch>
            <a:fillRect/>
          </a:stretch>
        </p:blipFill>
        <p:spPr>
          <a:xfrm>
            <a:off x="9608423" y="1535427"/>
            <a:ext cx="391501" cy="391501"/>
          </a:xfrm>
          <a:prstGeom prst="rect">
            <a:avLst/>
          </a:prstGeom>
        </p:spPr>
      </p:pic>
      <p:pic>
        <p:nvPicPr>
          <p:cNvPr id="198" name="Graphic 197">
            <a:extLst>
              <a:ext uri="{FF2B5EF4-FFF2-40B4-BE49-F238E27FC236}">
                <a16:creationId xmlns:a16="http://schemas.microsoft.com/office/drawing/2014/main" id="{E634197C-FB90-B679-7690-41C11AD4CEA8}"/>
              </a:ext>
            </a:extLst>
          </p:cNvPr>
          <p:cNvPicPr>
            <a:picLocks noChangeAspect="1"/>
          </p:cNvPicPr>
          <p:nvPr/>
        </p:nvPicPr>
        <p:blipFill>
          <a:blip>
            <a:extLst>
              <a:ext uri="{96DAC541-7B7A-43D3-8B79-37D633B846F1}">
                <asvg:svgBlip xmlns:asvg="http://schemas.microsoft.com/office/drawing/2016/SVG/main" r:embed="rId87"/>
              </a:ext>
            </a:extLst>
          </a:blip>
          <a:stretch>
            <a:fillRect/>
          </a:stretch>
        </p:blipFill>
        <p:spPr>
          <a:xfrm>
            <a:off x="10807448" y="973836"/>
            <a:ext cx="391501" cy="391501"/>
          </a:xfrm>
          <a:prstGeom prst="rect">
            <a:avLst/>
          </a:prstGeom>
        </p:spPr>
      </p:pic>
      <p:pic>
        <p:nvPicPr>
          <p:cNvPr id="199" name="Graphic 198">
            <a:extLst>
              <a:ext uri="{FF2B5EF4-FFF2-40B4-BE49-F238E27FC236}">
                <a16:creationId xmlns:a16="http://schemas.microsoft.com/office/drawing/2014/main" id="{C1B04206-7E87-99F7-939D-ABBE2AE67AA6}"/>
              </a:ext>
            </a:extLst>
          </p:cNvPr>
          <p:cNvPicPr>
            <a:picLocks noChangeAspect="1"/>
          </p:cNvPicPr>
          <p:nvPr/>
        </p:nvPicPr>
        <p:blipFill>
          <a:blip>
            <a:extLst>
              <a:ext uri="{96DAC541-7B7A-43D3-8B79-37D633B846F1}">
                <asvg:svgBlip xmlns:asvg="http://schemas.microsoft.com/office/drawing/2016/SVG/main" r:embed="rId88"/>
              </a:ext>
            </a:extLst>
          </a:blip>
          <a:stretch>
            <a:fillRect/>
          </a:stretch>
        </p:blipFill>
        <p:spPr>
          <a:xfrm>
            <a:off x="8429271" y="440568"/>
            <a:ext cx="391501" cy="391501"/>
          </a:xfrm>
          <a:prstGeom prst="rect">
            <a:avLst/>
          </a:prstGeom>
        </p:spPr>
      </p:pic>
      <p:pic>
        <p:nvPicPr>
          <p:cNvPr id="200" name="Graphic 199">
            <a:extLst>
              <a:ext uri="{FF2B5EF4-FFF2-40B4-BE49-F238E27FC236}">
                <a16:creationId xmlns:a16="http://schemas.microsoft.com/office/drawing/2014/main" id="{16DD058A-D6D3-A8DB-B396-C03DBBC8AEE3}"/>
              </a:ext>
            </a:extLst>
          </p:cNvPr>
          <p:cNvPicPr>
            <a:picLocks noChangeAspect="1"/>
          </p:cNvPicPr>
          <p:nvPr/>
        </p:nvPicPr>
        <p:blipFill>
          <a:blip>
            <a:extLst>
              <a:ext uri="{96DAC541-7B7A-43D3-8B79-37D633B846F1}">
                <asvg:svgBlip xmlns:asvg="http://schemas.microsoft.com/office/drawing/2016/SVG/main" r:embed="rId89"/>
              </a:ext>
            </a:extLst>
          </a:blip>
          <a:stretch>
            <a:fillRect/>
          </a:stretch>
        </p:blipFill>
        <p:spPr>
          <a:xfrm>
            <a:off x="6608375" y="440568"/>
            <a:ext cx="391501" cy="391501"/>
          </a:xfrm>
          <a:prstGeom prst="rect">
            <a:avLst/>
          </a:prstGeom>
        </p:spPr>
      </p:pic>
      <p:pic>
        <p:nvPicPr>
          <p:cNvPr id="10" name="Graphic 9">
            <a:extLst>
              <a:ext uri="{FF2B5EF4-FFF2-40B4-BE49-F238E27FC236}">
                <a16:creationId xmlns:a16="http://schemas.microsoft.com/office/drawing/2014/main" id="{B4BCFF29-C8C0-7FF4-B2E8-102190C9FCCA}"/>
              </a:ext>
            </a:extLst>
          </p:cNvPr>
          <p:cNvPicPr>
            <a:picLocks noChangeAspect="1"/>
          </p:cNvPicPr>
          <p:nvPr/>
        </p:nvPicPr>
        <p:blipFill>
          <a:blip>
            <a:extLst>
              <a:ext uri="{96DAC541-7B7A-43D3-8B79-37D633B846F1}">
                <asvg:svgBlip xmlns:asvg="http://schemas.microsoft.com/office/drawing/2016/SVG/main" r:embed="rId90"/>
              </a:ext>
            </a:extLst>
          </a:blip>
          <a:srcRect t="-3285"/>
          <a:stretch>
            <a:fillRect/>
          </a:stretch>
        </p:blipFill>
        <p:spPr>
          <a:xfrm rot="16200000">
            <a:off x="8033382" y="4638831"/>
            <a:ext cx="2660694" cy="1321676"/>
          </a:xfrm>
          <a:prstGeom prst="rect">
            <a:avLst/>
          </a:prstGeom>
        </p:spPr>
      </p:pic>
      <p:pic>
        <p:nvPicPr>
          <p:cNvPr id="11" name="Graphic 10">
            <a:extLst>
              <a:ext uri="{FF2B5EF4-FFF2-40B4-BE49-F238E27FC236}">
                <a16:creationId xmlns:a16="http://schemas.microsoft.com/office/drawing/2014/main" id="{7EDAF38D-9438-31E4-DB1D-62D6A061EFBF}"/>
              </a:ext>
            </a:extLst>
          </p:cNvPr>
          <p:cNvPicPr>
            <a:picLocks noChangeAspect="1"/>
          </p:cNvPicPr>
          <p:nvPr/>
        </p:nvPicPr>
        <p:blipFill>
          <a:blip>
            <a:extLst>
              <a:ext uri="{96DAC541-7B7A-43D3-8B79-37D633B846F1}">
                <asvg:svgBlip xmlns:asvg="http://schemas.microsoft.com/office/drawing/2016/SVG/main" r:embed="rId91"/>
              </a:ext>
            </a:extLst>
          </a:blip>
          <a:srcRect t="-3285"/>
          <a:stretch>
            <a:fillRect/>
          </a:stretch>
        </p:blipFill>
        <p:spPr>
          <a:xfrm rot="16200000">
            <a:off x="8737345" y="4638831"/>
            <a:ext cx="2660694" cy="1321676"/>
          </a:xfrm>
          <a:prstGeom prst="rect">
            <a:avLst/>
          </a:prstGeom>
        </p:spPr>
      </p:pic>
      <p:pic>
        <p:nvPicPr>
          <p:cNvPr id="5" name="Graphic 4">
            <a:extLst>
              <a:ext uri="{FF2B5EF4-FFF2-40B4-BE49-F238E27FC236}">
                <a16:creationId xmlns:a16="http://schemas.microsoft.com/office/drawing/2014/main" id="{084E0DD6-DDC6-495A-2687-DD2213C9EB0C}"/>
              </a:ext>
            </a:extLst>
          </p:cNvPr>
          <p:cNvPicPr>
            <a:picLocks noChangeAspect="1"/>
          </p:cNvPicPr>
          <p:nvPr/>
        </p:nvPicPr>
        <p:blipFill>
          <a:blip>
            <a:extLst>
              <a:ext uri="{96DAC541-7B7A-43D3-8B79-37D633B846F1}">
                <asvg:svgBlip xmlns:asvg="http://schemas.microsoft.com/office/drawing/2016/SVG/main" r:embed="rId92"/>
              </a:ext>
            </a:extLst>
          </a:blip>
          <a:stretch>
            <a:fillRect/>
          </a:stretch>
        </p:blipFill>
        <p:spPr>
          <a:xfrm>
            <a:off x="372450" y="4160279"/>
            <a:ext cx="2013911" cy="986406"/>
          </a:xfrm>
          <a:prstGeom prst="rect">
            <a:avLst/>
          </a:prstGeom>
        </p:spPr>
      </p:pic>
      <p:pic>
        <p:nvPicPr>
          <p:cNvPr id="7" name="Graphic 6">
            <a:extLst>
              <a:ext uri="{FF2B5EF4-FFF2-40B4-BE49-F238E27FC236}">
                <a16:creationId xmlns:a16="http://schemas.microsoft.com/office/drawing/2014/main" id="{9CC209A1-DCDE-D8CA-7D01-FC145EBA62F8}"/>
              </a:ext>
            </a:extLst>
          </p:cNvPr>
          <p:cNvPicPr>
            <a:picLocks noChangeAspect="1"/>
          </p:cNvPicPr>
          <p:nvPr/>
        </p:nvPicPr>
        <p:blipFill>
          <a:blip>
            <a:extLst>
              <a:ext uri="{96DAC541-7B7A-43D3-8B79-37D633B846F1}">
                <asvg:svgBlip xmlns:asvg="http://schemas.microsoft.com/office/drawing/2016/SVG/main" r:embed="rId93"/>
              </a:ext>
            </a:extLst>
          </a:blip>
          <a:stretch>
            <a:fillRect/>
          </a:stretch>
        </p:blipFill>
        <p:spPr>
          <a:xfrm>
            <a:off x="372450" y="5669413"/>
            <a:ext cx="2013911" cy="986406"/>
          </a:xfrm>
          <a:prstGeom prst="rect">
            <a:avLst/>
          </a:prstGeom>
        </p:spPr>
      </p:pic>
    </p:spTree>
    <p:extLst>
      <p:ext uri="{BB962C8B-B14F-4D97-AF65-F5344CB8AC3E}">
        <p14:creationId xmlns:p14="http://schemas.microsoft.com/office/powerpoint/2010/main" val="352525301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0F7AE450B0494789EA3F43E3C63817" ma:contentTypeVersion="26" ma:contentTypeDescription="Create a new document." ma:contentTypeScope="" ma:versionID="04830022db723305975e872b320d6e3f">
  <xsd:schema xmlns:xsd="http://www.w3.org/2001/XMLSchema" xmlns:xs="http://www.w3.org/2001/XMLSchema" xmlns:p="http://schemas.microsoft.com/office/2006/metadata/properties" xmlns:ns1="http://schemas.microsoft.com/sharepoint/v3" xmlns:ns2="17f3e685-304c-4b5f-b01d-d2a276301343" xmlns:ns3="996aceff-cf93-471e-b5cd-8d01316bb703" xmlns:ns4="http://schemas.microsoft.com/sharepoint/v4" targetNamespace="http://schemas.microsoft.com/office/2006/metadata/properties" ma:root="true" ma:fieldsID="9ce96b159ea10bc0b1eb97b8653dab7a" ns1:_="" ns2:_="" ns3:_="" ns4:_="">
    <xsd:import namespace="http://schemas.microsoft.com/sharepoint/v3"/>
    <xsd:import namespace="17f3e685-304c-4b5f-b01d-d2a276301343"/>
    <xsd:import namespace="996aceff-cf93-471e-b5cd-8d01316bb703"/>
    <xsd:import namespace="http://schemas.microsoft.com/sharepoint/v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LengthInSeconds" minOccurs="0"/>
                <xsd:element ref="ns2:Date"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element ref="ns2:ArchiverLinkFileType" minOccurs="0"/>
                <xsd:element ref="ns4:IconOverlay" minOccurs="0"/>
                <xsd:element ref="ns1:_vti_ItemDeclaredRecord" minOccurs="0"/>
                <xsd:element ref="ns1:_vti_ItemHoldRecordStatus" minOccurs="0"/>
                <xsd:element ref="ns2:Emailss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vti_ItemDeclaredRecord" ma:index="29" nillable="true" ma:displayName="Declared Record" ma:hidden="true" ma:internalName="_vti_ItemDeclaredRecord" ma:readOnly="true">
      <xsd:simpleType>
        <xsd:restriction base="dms:DateTime"/>
      </xsd:simpleType>
    </xsd:element>
    <xsd:element name="_vti_ItemHoldRecordStatus" ma:index="30" nillable="true" ma:displayName="Hold and Record Status" ma:decimals="0" ma:hidden="true" ma:internalName="_vti_ItemHoldRecord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7f3e685-304c-4b5f-b01d-d2a2763013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Date" ma:index="20" nillable="true" ma:displayName="Date" ma:description="10/10/2021" ma:format="DateTime" ma:internalName="Date">
      <xsd:simpleType>
        <xsd:restriction base="dms:DateTim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dc0606b-8e5a-4aee-a68c-f4efcab0e830"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ArchiverLinkFileType" ma:index="27" nillable="true" ma:displayName="ArchiverLinkFileType" ma:hidden="true" ma:internalName="ArchiverLinkFileType">
      <xsd:simpleType>
        <xsd:restriction base="dms:Text"/>
      </xsd:simpleType>
    </xsd:element>
    <xsd:element name="Emailssent" ma:index="31" nillable="true" ma:displayName="Emails sent" ma:format="Dropdown" ma:internalName="Emailssent">
      <xsd:simpleType>
        <xsd:restriction base="dms:Choice">
          <xsd:enumeration value="Yes"/>
          <xsd:enumeration value="No"/>
          <xsd:enumeration value="Sent/On Hold"/>
        </xsd:restriction>
      </xsd:simpleType>
    </xsd:element>
  </xsd:schema>
  <xsd:schema xmlns:xsd="http://www.w3.org/2001/XMLSchema" xmlns:xs="http://www.w3.org/2001/XMLSchema" xmlns:dms="http://schemas.microsoft.com/office/2006/documentManagement/types" xmlns:pc="http://schemas.microsoft.com/office/infopath/2007/PartnerControls" targetNamespace="996aceff-cf93-471e-b5cd-8d01316bb70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2ae8566-1e59-4fab-8926-708f14f4f264}" ma:internalName="TaxCatchAll" ma:showField="CatchAllData" ma:web="996aceff-cf93-471e-b5cd-8d01316bb70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96aceff-cf93-471e-b5cd-8d01316bb703" xsi:nil="true"/>
    <lcf76f155ced4ddcb4097134ff3c332f xmlns="17f3e685-304c-4b5f-b01d-d2a276301343">
      <Terms xmlns="http://schemas.microsoft.com/office/infopath/2007/PartnerControls"/>
    </lcf76f155ced4ddcb4097134ff3c332f>
    <Date xmlns="17f3e685-304c-4b5f-b01d-d2a276301343" xsi:nil="true"/>
    <IconOverlay xmlns="http://schemas.microsoft.com/sharepoint/v4" xsi:nil="true"/>
    <Emailssent xmlns="17f3e685-304c-4b5f-b01d-d2a276301343" xsi:nil="true"/>
    <ArchiverLinkFileType xmlns="17f3e685-304c-4b5f-b01d-d2a276301343" xsi:nil="true"/>
  </documentManagement>
</p:properties>
</file>

<file path=customXml/itemProps1.xml><?xml version="1.0" encoding="utf-8"?>
<ds:datastoreItem xmlns:ds="http://schemas.openxmlformats.org/officeDocument/2006/customXml" ds:itemID="{F8E8A728-BCAA-4B67-B651-C72B3C6B21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7f3e685-304c-4b5f-b01d-d2a276301343"/>
    <ds:schemaRef ds:uri="996aceff-cf93-471e-b5cd-8d01316bb703"/>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886994-D474-4ADA-93B4-5CF8022CDA4D}">
  <ds:schemaRefs>
    <ds:schemaRef ds:uri="http://schemas.microsoft.com/sharepoint/v3/contenttype/forms"/>
  </ds:schemaRefs>
</ds:datastoreItem>
</file>

<file path=customXml/itemProps3.xml><?xml version="1.0" encoding="utf-8"?>
<ds:datastoreItem xmlns:ds="http://schemas.openxmlformats.org/officeDocument/2006/customXml" ds:itemID="{0C0DD55E-C231-4967-A078-29847BB7FA83}">
  <ds:schemaRefs>
    <ds:schemaRef ds:uri="http://purl.org/dc/elements/1.1/"/>
    <ds:schemaRef ds:uri="http://schemas.microsoft.com/office/2006/metadata/properties"/>
    <ds:schemaRef ds:uri="http://schemas.microsoft.com/office/2006/documentManagement/types"/>
    <ds:schemaRef ds:uri="44d030d3-8934-4b4d-9fef-c729371ef614"/>
    <ds:schemaRef ds:uri="http://schemas.microsoft.com/office/infopath/2007/PartnerControls"/>
    <ds:schemaRef ds:uri="http://schemas.openxmlformats.org/package/2006/metadata/core-properties"/>
    <ds:schemaRef ds:uri="http://purl.org/dc/terms/"/>
    <ds:schemaRef ds:uri="http://purl.org/dc/dcmitype/"/>
    <ds:schemaRef ds:uri="8cfecb0d-e2da-4fb2-87ac-f0eba785837a"/>
    <ds:schemaRef ds:uri="http://www.w3.org/XML/1998/namespace"/>
    <ds:schemaRef ds:uri="996aceff-cf93-471e-b5cd-8d01316bb703"/>
    <ds:schemaRef ds:uri="17f3e685-304c-4b5f-b01d-d2a276301343"/>
    <ds:schemaRef ds:uri="http://schemas.microsoft.com/sharepoint/v4"/>
  </ds:schemaRefs>
</ds:datastoreItem>
</file>

<file path=docProps/app.xml><?xml version="1.0" encoding="utf-8"?>
<Properties xmlns="http://schemas.openxmlformats.org/officeDocument/2006/extended-properties" xmlns:vt="http://schemas.openxmlformats.org/officeDocument/2006/docPropsVTypes">
  <Template/>
  <TotalTime>7983</TotalTime>
  <Words>1317</Words>
  <Application>Microsoft Office PowerPoint</Application>
  <PresentationFormat>Widescreen</PresentationFormat>
  <Paragraphs>242</Paragraphs>
  <Slides>29</Slides>
  <Notes>5</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29</vt:i4>
      </vt:variant>
    </vt:vector>
  </HeadingPairs>
  <TitlesOfParts>
    <vt:vector size="40" baseType="lpstr">
      <vt:lpstr>Aptos</vt:lpstr>
      <vt:lpstr>Darker Grotesque SemiBold</vt:lpstr>
      <vt:lpstr>Aptos SemiBold</vt:lpstr>
      <vt:lpstr>Aptos Display</vt:lpstr>
      <vt:lpstr>Darker Grotesque</vt:lpstr>
      <vt:lpstr>Arial</vt:lpstr>
      <vt:lpstr>Aptos Light</vt:lpstr>
      <vt:lpstr>Source Sans Pro Light</vt:lpstr>
      <vt:lpstr>Custom Design</vt:lpstr>
      <vt:lpstr>2_Custom Design</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Russell, James</dc:creator>
  <cp:lastModifiedBy>Venter, Andrea</cp:lastModifiedBy>
  <cp:revision>77</cp:revision>
  <dcterms:created xsi:type="dcterms:W3CDTF">2025-01-24T07:22:45Z</dcterms:created>
  <dcterms:modified xsi:type="dcterms:W3CDTF">2026-10-29T06:18:35Z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bbab825-a111-45e4-86a1-18cee0005896_Enabled">
    <vt:lpwstr>true</vt:lpwstr>
  </property>
  <property fmtid="{D5CDD505-2E9C-101B-9397-08002B2CF9AE}" pid="3" name="MSIP_Label_2bbab825-a111-45e4-86a1-18cee0005896_SetDate">
    <vt:lpwstr>2025-01-24T07:33:10Z</vt:lpwstr>
  </property>
  <property fmtid="{D5CDD505-2E9C-101B-9397-08002B2CF9AE}" pid="4" name="MSIP_Label_2bbab825-a111-45e4-86a1-18cee0005896_Method">
    <vt:lpwstr>Standard</vt:lpwstr>
  </property>
  <property fmtid="{D5CDD505-2E9C-101B-9397-08002B2CF9AE}" pid="5" name="MSIP_Label_2bbab825-a111-45e4-86a1-18cee0005896_Name">
    <vt:lpwstr>2bbab825-a111-45e4-86a1-18cee0005896</vt:lpwstr>
  </property>
  <property fmtid="{D5CDD505-2E9C-101B-9397-08002B2CF9AE}" pid="6" name="MSIP_Label_2bbab825-a111-45e4-86a1-18cee0005896_SiteId">
    <vt:lpwstr>2567d566-604c-408a-8a60-55d0dc9d9d6b</vt:lpwstr>
  </property>
  <property fmtid="{D5CDD505-2E9C-101B-9397-08002B2CF9AE}" pid="7" name="MSIP_Label_2bbab825-a111-45e4-86a1-18cee0005896_ActionId">
    <vt:lpwstr>34877648-120b-4f0f-b5dd-323bc6da9e9f</vt:lpwstr>
  </property>
  <property fmtid="{D5CDD505-2E9C-101B-9397-08002B2CF9AE}" pid="8" name="MSIP_Label_2bbab825-a111-45e4-86a1-18cee0005896_ContentBits">
    <vt:lpwstr>2</vt:lpwstr>
  </property>
  <property fmtid="{D5CDD505-2E9C-101B-9397-08002B2CF9AE}" pid="9" name="MSIP_Label_2bbab825-a111-45e4-86a1-18cee0005896_Tag">
    <vt:lpwstr>50, 3, 0, 1</vt:lpwstr>
  </property>
  <property fmtid="{D5CDD505-2E9C-101B-9397-08002B2CF9AE}" pid="10" name="ClassificationContentMarkingFooterLocations">
    <vt:lpwstr>Office Theme:8</vt:lpwstr>
  </property>
  <property fmtid="{D5CDD505-2E9C-101B-9397-08002B2CF9AE}" pid="11" name="ClassificationContentMarkingFooterText">
    <vt:lpwstr>Information Classification: General</vt:lpwstr>
  </property>
  <property fmtid="{D5CDD505-2E9C-101B-9397-08002B2CF9AE}" pid="12" name="ContentTypeId">
    <vt:lpwstr>0x010100B00F7AE450B0494789EA3F43E3C63817</vt:lpwstr>
  </property>
</Properties>
</file>